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autoCompressPictures="0">
  <p:sldMasterIdLst>
    <p:sldMasterId id="2147483887" r:id="rId4"/>
    <p:sldMasterId id="2147483660" r:id="rId5"/>
    <p:sldMasterId id="2147483911" r:id="rId6"/>
    <p:sldMasterId id="2147484039" r:id="rId7"/>
    <p:sldMasterId id="2147484066" r:id="rId8"/>
  </p:sldMasterIdLst>
  <p:notesMasterIdLst>
    <p:notesMasterId r:id="rId51"/>
  </p:notesMasterIdLst>
  <p:handoutMasterIdLst>
    <p:handoutMasterId r:id="rId52"/>
  </p:handoutMasterIdLst>
  <p:sldIdLst>
    <p:sldId id="575" r:id="rId9"/>
    <p:sldId id="584" r:id="rId10"/>
    <p:sldId id="585" r:id="rId11"/>
    <p:sldId id="571" r:id="rId12"/>
    <p:sldId id="518" r:id="rId13"/>
    <p:sldId id="562" r:id="rId14"/>
    <p:sldId id="523" r:id="rId15"/>
    <p:sldId id="524" r:id="rId16"/>
    <p:sldId id="517" r:id="rId17"/>
    <p:sldId id="564" r:id="rId18"/>
    <p:sldId id="565" r:id="rId19"/>
    <p:sldId id="566" r:id="rId20"/>
    <p:sldId id="567" r:id="rId21"/>
    <p:sldId id="568" r:id="rId22"/>
    <p:sldId id="569" r:id="rId23"/>
    <p:sldId id="570" r:id="rId24"/>
    <p:sldId id="512" r:id="rId25"/>
    <p:sldId id="549" r:id="rId26"/>
    <p:sldId id="554" r:id="rId27"/>
    <p:sldId id="560" r:id="rId28"/>
    <p:sldId id="553" r:id="rId29"/>
    <p:sldId id="558" r:id="rId30"/>
    <p:sldId id="559" r:id="rId31"/>
    <p:sldId id="552" r:id="rId32"/>
    <p:sldId id="563" r:id="rId33"/>
    <p:sldId id="513" r:id="rId34"/>
    <p:sldId id="547" r:id="rId35"/>
    <p:sldId id="548" r:id="rId36"/>
    <p:sldId id="546" r:id="rId37"/>
    <p:sldId id="527" r:id="rId38"/>
    <p:sldId id="583" r:id="rId39"/>
    <p:sldId id="543" r:id="rId40"/>
    <p:sldId id="544" r:id="rId41"/>
    <p:sldId id="542" r:id="rId42"/>
    <p:sldId id="541" r:id="rId43"/>
    <p:sldId id="545" r:id="rId44"/>
    <p:sldId id="515" r:id="rId45"/>
    <p:sldId id="539" r:id="rId46"/>
    <p:sldId id="574" r:id="rId47"/>
    <p:sldId id="586" r:id="rId48"/>
    <p:sldId id="531" r:id="rId49"/>
    <p:sldId id="576" r:id="rId50"/>
  </p:sldIdLst>
  <p:sldSz cx="9144000" cy="5143500" type="screen16x9"/>
  <p:notesSz cx="9296400" cy="6858000"/>
  <p:defaultText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12 Tools for Spartan" id="{F0794381-EE01-4139-926B-6294EDCFB039}">
          <p14:sldIdLst>
            <p14:sldId id="575"/>
            <p14:sldId id="584"/>
            <p14:sldId id="585"/>
            <p14:sldId id="571"/>
            <p14:sldId id="518"/>
            <p14:sldId id="562"/>
            <p14:sldId id="523"/>
            <p14:sldId id="524"/>
            <p14:sldId id="517"/>
            <p14:sldId id="564"/>
            <p14:sldId id="565"/>
            <p14:sldId id="566"/>
            <p14:sldId id="567"/>
            <p14:sldId id="568"/>
            <p14:sldId id="569"/>
            <p14:sldId id="570"/>
            <p14:sldId id="512"/>
            <p14:sldId id="549"/>
            <p14:sldId id="554"/>
            <p14:sldId id="560"/>
            <p14:sldId id="553"/>
            <p14:sldId id="558"/>
            <p14:sldId id="559"/>
            <p14:sldId id="552"/>
            <p14:sldId id="563"/>
            <p14:sldId id="513"/>
            <p14:sldId id="547"/>
            <p14:sldId id="548"/>
            <p14:sldId id="546"/>
            <p14:sldId id="527"/>
            <p14:sldId id="583"/>
            <p14:sldId id="543"/>
            <p14:sldId id="544"/>
            <p14:sldId id="542"/>
            <p14:sldId id="541"/>
            <p14:sldId id="545"/>
            <p14:sldId id="515"/>
            <p14:sldId id="539"/>
            <p14:sldId id="574"/>
            <p14:sldId id="586"/>
            <p14:sldId id="531"/>
            <p14:sldId id="576"/>
          </p14:sldIdLst>
        </p14:section>
      </p14:sectionLst>
    </p:ext>
    <p:ext uri="{EFAFB233-063F-42B5-8137-9DF3F51BA10A}">
      <p15:sldGuideLst xmlns:p15="http://schemas.microsoft.com/office/powerpoint/2012/main">
        <p15:guide id="1" orient="horz" pos="3005">
          <p15:clr>
            <a:srgbClr val="A4A3A4"/>
          </p15:clr>
        </p15:guide>
        <p15:guide id="2" orient="horz" pos="1626">
          <p15:clr>
            <a:srgbClr val="A4A3A4"/>
          </p15:clr>
        </p15:guide>
        <p15:guide id="3" orient="horz" pos="238">
          <p15:clr>
            <a:srgbClr val="A4A3A4"/>
          </p15:clr>
        </p15:guide>
        <p15:guide id="4" orient="horz" pos="582">
          <p15:clr>
            <a:srgbClr val="A4A3A4"/>
          </p15:clr>
        </p15:guide>
        <p15:guide id="5" orient="horz" pos="809">
          <p15:clr>
            <a:srgbClr val="A4A3A4"/>
          </p15:clr>
        </p15:guide>
        <p15:guide id="6" pos="5529">
          <p15:clr>
            <a:srgbClr val="A4A3A4"/>
          </p15:clr>
        </p15:guide>
        <p15:guide id="7" pos="2350">
          <p15:clr>
            <a:srgbClr val="A4A3A4"/>
          </p15:clr>
        </p15:guide>
        <p15:guide id="8" pos="1451">
          <p15:clr>
            <a:srgbClr val="A4A3A4"/>
          </p15:clr>
        </p15:guide>
        <p15:guide id="9" pos="2117">
          <p15:clr>
            <a:srgbClr val="A4A3A4"/>
          </p15:clr>
        </p15:guide>
        <p15:guide id="10" pos="4491">
          <p15:clr>
            <a:srgbClr val="A4A3A4"/>
          </p15:clr>
        </p15:guide>
        <p15:guide id="11" pos="3145">
          <p15:clr>
            <a:srgbClr val="A4A3A4"/>
          </p15:clr>
        </p15:guide>
        <p15:guide id="12" pos="236">
          <p15:clr>
            <a:srgbClr val="A4A3A4"/>
          </p15:clr>
        </p15:guide>
        <p15:guide id="13" pos="1726">
          <p15:clr>
            <a:srgbClr val="A4A3A4"/>
          </p15:clr>
        </p15:guide>
      </p15:sldGuideLst>
    </p:ext>
    <p:ext uri="{2D200454-40CA-4A62-9FC3-DE9A4176ACB9}">
      <p15:notesGuideLst xmlns:p15="http://schemas.microsoft.com/office/powerpoint/2012/main">
        <p15:guide id="1" orient="horz" pos="2160">
          <p15:clr>
            <a:srgbClr val="A4A3A4"/>
          </p15:clr>
        </p15:guide>
        <p15:guide id="2" pos="29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822"/>
    <a:srgbClr val="00CC00"/>
    <a:srgbClr val="FF33CC"/>
    <a:srgbClr val="3333FF"/>
    <a:srgbClr val="FFFF00"/>
    <a:srgbClr val="000000"/>
    <a:srgbClr val="2C2C2C"/>
    <a:srgbClr val="0177D7"/>
    <a:srgbClr val="FFFFFF"/>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74" autoAdjust="0"/>
    <p:restoredTop sz="82595" autoAdjust="0"/>
  </p:normalViewPr>
  <p:slideViewPr>
    <p:cSldViewPr snapToGrid="0" showGuides="1">
      <p:cViewPr varScale="1">
        <p:scale>
          <a:sx n="127" d="100"/>
          <a:sy n="127" d="100"/>
        </p:scale>
        <p:origin x="924" y="114"/>
      </p:cViewPr>
      <p:guideLst>
        <p:guide orient="horz" pos="3005"/>
        <p:guide orient="horz" pos="1626"/>
        <p:guide orient="horz" pos="238"/>
        <p:guide orient="horz" pos="582"/>
        <p:guide orient="horz" pos="809"/>
        <p:guide pos="5529"/>
        <p:guide pos="2350"/>
        <p:guide pos="1451"/>
        <p:guide pos="2117"/>
        <p:guide pos="4491"/>
        <p:guide pos="3145"/>
        <p:guide pos="236"/>
        <p:guide pos="1726"/>
      </p:guideLst>
    </p:cSldViewPr>
  </p:slideViewPr>
  <p:outlineViewPr>
    <p:cViewPr>
      <p:scale>
        <a:sx n="33" d="100"/>
        <a:sy n="33" d="100"/>
      </p:scale>
      <p:origin x="0" y="4944"/>
    </p:cViewPr>
  </p:outlineViewPr>
  <p:notesTextViewPr>
    <p:cViewPr>
      <p:scale>
        <a:sx n="1" d="1"/>
        <a:sy n="1" d="1"/>
      </p:scale>
      <p:origin x="0" y="0"/>
    </p:cViewPr>
  </p:notesTextViewPr>
  <p:sorterViewPr>
    <p:cViewPr>
      <p:scale>
        <a:sx n="70" d="100"/>
        <a:sy n="70" d="100"/>
      </p:scale>
      <p:origin x="0" y="0"/>
    </p:cViewPr>
  </p:sorterViewPr>
  <p:notesViewPr>
    <p:cSldViewPr snapToGrid="0" showGuides="1">
      <p:cViewPr varScale="1">
        <p:scale>
          <a:sx n="79" d="100"/>
          <a:sy n="79" d="100"/>
        </p:scale>
        <p:origin x="-1554" y="-78"/>
      </p:cViewPr>
      <p:guideLst>
        <p:guide orient="horz" pos="2160"/>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265809" y="0"/>
            <a:ext cx="4028440" cy="342900"/>
          </a:xfrm>
          <a:prstGeom prst="rect">
            <a:avLst/>
          </a:prstGeom>
        </p:spPr>
        <p:txBody>
          <a:bodyPr vert="horz" lIns="91440" tIns="45720" rIns="91440" bIns="45720" rtlCol="0"/>
          <a:lstStyle>
            <a:lvl1pPr algn="r">
              <a:defRPr sz="1200"/>
            </a:lvl1pPr>
          </a:lstStyle>
          <a:p>
            <a:fld id="{352F49DE-D2B6-4303-A51C-652D92620B98}" type="datetimeFigureOut">
              <a:rPr lang="en-US" smtClean="0"/>
              <a:pPr/>
              <a:t>4/29/2015</a:t>
            </a:fld>
            <a:endParaRPr lang="en-US" dirty="0"/>
          </a:p>
        </p:txBody>
      </p:sp>
      <p:sp>
        <p:nvSpPr>
          <p:cNvPr id="4" name="Footer Placeholder 3"/>
          <p:cNvSpPr>
            <a:spLocks noGrp="1"/>
          </p:cNvSpPr>
          <p:nvPr>
            <p:ph type="ftr" sz="quarter" idx="2"/>
          </p:nvPr>
        </p:nvSpPr>
        <p:spPr>
          <a:xfrm>
            <a:off x="0" y="6513910"/>
            <a:ext cx="4028440" cy="3429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65809" y="6513910"/>
            <a:ext cx="4028440" cy="342900"/>
          </a:xfrm>
          <a:prstGeom prst="rect">
            <a:avLst/>
          </a:prstGeom>
        </p:spPr>
        <p:txBody>
          <a:bodyPr vert="horz" lIns="91440" tIns="45720" rIns="91440" bIns="45720" rtlCol="0" anchor="b"/>
          <a:lstStyle>
            <a:lvl1pPr algn="r">
              <a:defRPr sz="1200"/>
            </a:lvl1pPr>
          </a:lstStyle>
          <a:p>
            <a:fld id="{6E97DA9F-12B3-4A96-AB0B-3630F0FC19F9}" type="slidenum">
              <a:rPr lang="en-US" smtClean="0"/>
              <a:pPr/>
              <a:t>‹#›</a:t>
            </a:fld>
            <a:endParaRPr lang="en-US" dirty="0"/>
          </a:p>
        </p:txBody>
      </p:sp>
    </p:spTree>
    <p:extLst>
      <p:ext uri="{BB962C8B-B14F-4D97-AF65-F5344CB8AC3E}">
        <p14:creationId xmlns:p14="http://schemas.microsoft.com/office/powerpoint/2010/main" val="21530735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265809" y="0"/>
            <a:ext cx="4028440" cy="342900"/>
          </a:xfrm>
          <a:prstGeom prst="rect">
            <a:avLst/>
          </a:prstGeom>
        </p:spPr>
        <p:txBody>
          <a:bodyPr vert="horz" lIns="91440" tIns="45720" rIns="91440" bIns="45720" rtlCol="0"/>
          <a:lstStyle>
            <a:lvl1pPr algn="r">
              <a:defRPr sz="1200"/>
            </a:lvl1pPr>
          </a:lstStyle>
          <a:p>
            <a:fld id="{079FBBD1-72EA-4417-9588-9D5CA73F6E55}" type="datetimeFigureOut">
              <a:rPr lang="en-US" smtClean="0"/>
              <a:pPr/>
              <a:t>4/29/2015</a:t>
            </a:fld>
            <a:endParaRPr lang="en-US" dirty="0"/>
          </a:p>
        </p:txBody>
      </p:sp>
      <p:sp>
        <p:nvSpPr>
          <p:cNvPr id="4" name="Slide Image Placeholder 3"/>
          <p:cNvSpPr>
            <a:spLocks noGrp="1" noRot="1" noChangeAspect="1"/>
          </p:cNvSpPr>
          <p:nvPr>
            <p:ph type="sldImg" idx="2"/>
          </p:nvPr>
        </p:nvSpPr>
        <p:spPr>
          <a:xfrm>
            <a:off x="23622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29640" y="3257550"/>
            <a:ext cx="743712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4028440" cy="342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513910"/>
            <a:ext cx="4028440" cy="342900"/>
          </a:xfrm>
          <a:prstGeom prst="rect">
            <a:avLst/>
          </a:prstGeom>
        </p:spPr>
        <p:txBody>
          <a:bodyPr vert="horz" lIns="91440" tIns="45720" rIns="91440" bIns="45720" rtlCol="0" anchor="b"/>
          <a:lstStyle>
            <a:lvl1pPr algn="r">
              <a:defRPr sz="1200"/>
            </a:lvl1pPr>
          </a:lstStyle>
          <a:p>
            <a:fld id="{3AD42FA0-0BBE-438B-BB64-0D199DD69FA0}" type="slidenum">
              <a:rPr lang="en-US" smtClean="0"/>
              <a:pPr/>
              <a:t>‹#›</a:t>
            </a:fld>
            <a:endParaRPr lang="en-US" dirty="0"/>
          </a:p>
        </p:txBody>
      </p:sp>
    </p:spTree>
    <p:extLst>
      <p:ext uri="{BB962C8B-B14F-4D97-AF65-F5344CB8AC3E}">
        <p14:creationId xmlns:p14="http://schemas.microsoft.com/office/powerpoint/2010/main" val="2959567103"/>
      </p:ext>
    </p:extLst>
  </p:cSld>
  <p:clrMap bg1="lt1" tx1="dk1" bg2="lt2" tx2="dk2" accent1="accent1" accent2="accent2" accent3="accent3" accent4="accent4" accent5="accent5" accent6="accent6" hlink="hlink" folHlink="folHlink"/>
  <p:hf hdr="0" ftr="0" dt="0"/>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2" algn="l" defTabSz="914342" rtl="0" eaLnBrk="1" latinLnBrk="0" hangingPunct="1">
      <a:defRPr sz="1200" kern="1200">
        <a:solidFill>
          <a:schemeClr val="tx1"/>
        </a:solidFill>
        <a:latin typeface="+mn-lt"/>
        <a:ea typeface="+mn-ea"/>
        <a:cs typeface="+mn-cs"/>
      </a:defRPr>
    </a:lvl4pPr>
    <a:lvl5pPr marL="1828683" algn="l" defTabSz="914342" rtl="0" eaLnBrk="1" latinLnBrk="0" hangingPunct="1">
      <a:defRPr sz="1200" kern="1200">
        <a:solidFill>
          <a:schemeClr val="tx1"/>
        </a:solidFill>
        <a:latin typeface="+mn-lt"/>
        <a:ea typeface="+mn-ea"/>
        <a:cs typeface="+mn-cs"/>
      </a:defRPr>
    </a:lvl5pPr>
    <a:lvl6pPr marL="2285854" algn="l" defTabSz="914342" rtl="0" eaLnBrk="1" latinLnBrk="0" hangingPunct="1">
      <a:defRPr sz="1200" kern="1200">
        <a:solidFill>
          <a:schemeClr val="tx1"/>
        </a:solidFill>
        <a:latin typeface="+mn-lt"/>
        <a:ea typeface="+mn-ea"/>
        <a:cs typeface="+mn-cs"/>
      </a:defRPr>
    </a:lvl6pPr>
    <a:lvl7pPr marL="2743024" algn="l" defTabSz="914342" rtl="0" eaLnBrk="1" latinLnBrk="0" hangingPunct="1">
      <a:defRPr sz="1200" kern="1200">
        <a:solidFill>
          <a:schemeClr val="tx1"/>
        </a:solidFill>
        <a:latin typeface="+mn-lt"/>
        <a:ea typeface="+mn-ea"/>
        <a:cs typeface="+mn-cs"/>
      </a:defRPr>
    </a:lvl7pPr>
    <a:lvl8pPr marL="3200195" algn="l" defTabSz="914342" rtl="0" eaLnBrk="1" latinLnBrk="0" hangingPunct="1">
      <a:defRPr sz="1200" kern="1200">
        <a:solidFill>
          <a:schemeClr val="tx1"/>
        </a:solidFill>
        <a:latin typeface="+mn-lt"/>
        <a:ea typeface="+mn-ea"/>
        <a:cs typeface="+mn-cs"/>
      </a:defRPr>
    </a:lvl8pPr>
    <a:lvl9pPr marL="3657366"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4/29/2015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3968021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Public domain image from: https://openclipart.org/detail/2812/soldek</a:t>
            </a:r>
            <a:endParaRPr lang="en-US" dirty="0"/>
          </a:p>
        </p:txBody>
      </p:sp>
      <p:sp>
        <p:nvSpPr>
          <p:cNvPr id="4" name="Slide Number Placeholder 3"/>
          <p:cNvSpPr>
            <a:spLocks noGrp="1"/>
          </p:cNvSpPr>
          <p:nvPr>
            <p:ph type="sldNum" sz="quarter" idx="10"/>
          </p:nvPr>
        </p:nvSpPr>
        <p:spPr/>
        <p:txBody>
          <a:bodyPr/>
          <a:lstStyle/>
          <a:p>
            <a:fld id="{3AD42FA0-0BBE-438B-BB64-0D199DD69FA0}" type="slidenum">
              <a:rPr lang="en-US" smtClean="0"/>
              <a:pPr/>
              <a:t>4</a:t>
            </a:fld>
            <a:endParaRPr lang="en-US" dirty="0"/>
          </a:p>
        </p:txBody>
      </p:sp>
    </p:spTree>
    <p:extLst>
      <p:ext uri="{BB962C8B-B14F-4D97-AF65-F5344CB8AC3E}">
        <p14:creationId xmlns:p14="http://schemas.microsoft.com/office/powerpoint/2010/main" val="2313425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Public domain images from:</a:t>
            </a:r>
          </a:p>
          <a:p>
            <a:r>
              <a:rPr lang="en-US" dirty="0" smtClean="0"/>
              <a:t>https://openclipart.org/detail/2812/soldek</a:t>
            </a:r>
          </a:p>
        </p:txBody>
      </p:sp>
      <p:sp>
        <p:nvSpPr>
          <p:cNvPr id="4" name="Slide Number Placeholder 3"/>
          <p:cNvSpPr>
            <a:spLocks noGrp="1"/>
          </p:cNvSpPr>
          <p:nvPr>
            <p:ph type="sldNum" sz="quarter" idx="10"/>
          </p:nvPr>
        </p:nvSpPr>
        <p:spPr/>
        <p:txBody>
          <a:bodyPr/>
          <a:lstStyle/>
          <a:p>
            <a:fld id="{3AD42FA0-0BBE-438B-BB64-0D199DD69FA0}" type="slidenum">
              <a:rPr lang="en-US" smtClean="0"/>
              <a:pPr/>
              <a:t>5</a:t>
            </a:fld>
            <a:endParaRPr lang="en-US" dirty="0"/>
          </a:p>
        </p:txBody>
      </p:sp>
    </p:spTree>
    <p:extLst>
      <p:ext uri="{BB962C8B-B14F-4D97-AF65-F5344CB8AC3E}">
        <p14:creationId xmlns:p14="http://schemas.microsoft.com/office/powerpoint/2010/main" val="304214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Dragon</a:t>
            </a:r>
            <a:r>
              <a:rPr lang="en-US" baseline="0" dirty="0" smtClean="0"/>
              <a:t> from: https://openclipart.org/detail/1057/ddraig</a:t>
            </a:r>
          </a:p>
          <a:p>
            <a:r>
              <a:rPr lang="en-US" baseline="0" dirty="0" smtClean="0"/>
              <a:t>Public domain</a:t>
            </a:r>
            <a:endParaRPr lang="en-US" dirty="0"/>
          </a:p>
        </p:txBody>
      </p:sp>
      <p:sp>
        <p:nvSpPr>
          <p:cNvPr id="4" name="Slide Number Placeholder 3"/>
          <p:cNvSpPr>
            <a:spLocks noGrp="1"/>
          </p:cNvSpPr>
          <p:nvPr>
            <p:ph type="sldNum" sz="quarter" idx="10"/>
          </p:nvPr>
        </p:nvSpPr>
        <p:spPr/>
        <p:txBody>
          <a:bodyPr/>
          <a:lstStyle/>
          <a:p>
            <a:fld id="{3AD42FA0-0BBE-438B-BB64-0D199DD69FA0}" type="slidenum">
              <a:rPr lang="en-US" smtClean="0"/>
              <a:pPr/>
              <a:t>8</a:t>
            </a:fld>
            <a:endParaRPr lang="en-US" dirty="0"/>
          </a:p>
        </p:txBody>
      </p:sp>
    </p:spTree>
    <p:extLst>
      <p:ext uri="{BB962C8B-B14F-4D97-AF65-F5344CB8AC3E}">
        <p14:creationId xmlns:p14="http://schemas.microsoft.com/office/powerpoint/2010/main" val="18687576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Color  2">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63539" y="4430483"/>
            <a:ext cx="5025490" cy="339957"/>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363539" y="2089664"/>
            <a:ext cx="6764338"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12" name="Picture 11" descr="Win_Wht_S_rgb_Wht_S_rgb.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33416" y="2161473"/>
            <a:ext cx="1600667" cy="541432"/>
          </a:xfrm>
          <a:prstGeom prst="rect">
            <a:avLst/>
          </a:prstGeom>
        </p:spPr>
      </p:pic>
    </p:spTree>
    <p:extLst>
      <p:ext uri="{BB962C8B-B14F-4D97-AF65-F5344CB8AC3E}">
        <p14:creationId xmlns:p14="http://schemas.microsoft.com/office/powerpoint/2010/main" val="3722655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ogo on Backgroun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786855" y="1476658"/>
            <a:ext cx="5928153" cy="215569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19144550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1064028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3"/>
          <p:cNvSpPr>
            <a:spLocks noGrp="1"/>
          </p:cNvSpPr>
          <p:nvPr>
            <p:ph type="title"/>
          </p:nvPr>
        </p:nvSpPr>
        <p:spPr>
          <a:xfrm>
            <a:off x="363539" y="2089279"/>
            <a:ext cx="6764338" cy="589905"/>
          </a:xfrm>
        </p:spPr>
        <p:txBody>
          <a:bodyPr>
            <a:spAutoFit/>
          </a:bodyPr>
          <a:lstStyle>
            <a:lvl1pPr>
              <a:lnSpc>
                <a:spcPct val="95000"/>
              </a:lnSpc>
              <a:defRPr sz="4000">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363539" y="4430483"/>
            <a:ext cx="5025490" cy="339957"/>
          </a:xfrm>
        </p:spPr>
        <p:txBody>
          <a:bodyPr anchor="b" anchorCtr="0">
            <a:normAutofit/>
          </a:bodyPr>
          <a:lstStyle>
            <a:lvl1pPr>
              <a:defRPr sz="1400">
                <a:solidFill>
                  <a:srgbClr val="505050"/>
                </a:solidFill>
                <a:latin typeface="+mn-lt"/>
              </a:defRPr>
            </a:lvl1pPr>
          </a:lstStyle>
          <a:p>
            <a:pPr lvl="0"/>
            <a:r>
              <a:rPr lang="en-US" dirty="0" smtClean="0"/>
              <a:t>Click to edit Master text styles</a:t>
            </a:r>
          </a:p>
        </p:txBody>
      </p:sp>
      <p:pic>
        <p:nvPicPr>
          <p:cNvPr id="8" name="Picture 7" descr="logo_8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42202" y="2285902"/>
            <a:ext cx="1335088" cy="286051"/>
          </a:xfrm>
          <a:prstGeom prst="rect">
            <a:avLst/>
          </a:prstGeom>
        </p:spPr>
      </p:pic>
    </p:spTree>
    <p:extLst>
      <p:ext uri="{BB962C8B-B14F-4D97-AF65-F5344CB8AC3E}">
        <p14:creationId xmlns:p14="http://schemas.microsoft.com/office/powerpoint/2010/main" val="59868785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_LG Text">
    <p:spTree>
      <p:nvGrpSpPr>
        <p:cNvPr id="1" name=""/>
        <p:cNvGrpSpPr/>
        <p:nvPr/>
      </p:nvGrpSpPr>
      <p:grpSpPr>
        <a:xfrm>
          <a:off x="0" y="0"/>
          <a:ext cx="0" cy="0"/>
          <a:chOff x="0" y="0"/>
          <a:chExt cx="0" cy="0"/>
        </a:xfrm>
      </p:grpSpPr>
      <p:sp>
        <p:nvSpPr>
          <p:cNvPr id="4" name="Title 3"/>
          <p:cNvSpPr>
            <a:spLocks noGrp="1"/>
          </p:cNvSpPr>
          <p:nvPr>
            <p:ph type="title"/>
          </p:nvPr>
        </p:nvSpPr>
        <p:spPr>
          <a:xfrm>
            <a:off x="363540" y="2089664"/>
            <a:ext cx="8413749" cy="589905"/>
          </a:xfrm>
        </p:spPr>
        <p:txBody>
          <a:bodyPr>
            <a:spAutoFit/>
          </a:bodyPr>
          <a:lstStyle>
            <a:lvl1pPr>
              <a:lnSpc>
                <a:spcPct val="95000"/>
              </a:lnSpc>
              <a:defRPr sz="4000">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363539" y="4384525"/>
            <a:ext cx="5895748" cy="385914"/>
          </a:xfrm>
        </p:spPr>
        <p:txBody>
          <a:bodyPr anchor="b" anchorCtr="0">
            <a:normAutofit/>
          </a:bodyPr>
          <a:lstStyle>
            <a:lvl1pPr>
              <a:defRPr sz="1400">
                <a:solidFill>
                  <a:srgbClr val="505050"/>
                </a:solidFill>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36876459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363540" y="1277174"/>
            <a:ext cx="1933749" cy="3109914"/>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2743201" y="1277174"/>
            <a:ext cx="6034089" cy="1069780"/>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374651" y="377827"/>
            <a:ext cx="8402638" cy="536575"/>
          </a:xfrm>
        </p:spPr>
        <p:txBody>
          <a:bodyPr>
            <a:noAutofit/>
          </a:bodyPr>
          <a:lstStyle>
            <a:lvl1pPr>
              <a:defRPr sz="3600"/>
            </a:lvl1pPr>
          </a:lstStyle>
          <a:p>
            <a:pPr lvl="0"/>
            <a:r>
              <a:rPr lang="en-US" dirty="0" smtClean="0"/>
              <a:t>Click to edit Master text styles</a:t>
            </a:r>
          </a:p>
        </p:txBody>
      </p:sp>
    </p:spTree>
    <p:extLst>
      <p:ext uri="{BB962C8B-B14F-4D97-AF65-F5344CB8AC3E}">
        <p14:creationId xmlns:p14="http://schemas.microsoft.com/office/powerpoint/2010/main" val="401941026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297304857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nly_L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363538" y="1284288"/>
            <a:ext cx="6692018" cy="353943"/>
          </a:xfrm>
        </p:spPr>
        <p:txBody>
          <a:bodyPr/>
          <a:lstStyle>
            <a:lvl1pPr>
              <a:defRPr>
                <a:solidFill>
                  <a:srgbClr val="505050"/>
                </a:solidFill>
              </a:defRPr>
            </a:lvl1pPr>
          </a:lstStyle>
          <a:p>
            <a:pPr lvl="0"/>
            <a:r>
              <a:rPr lang="en-US" dirty="0" smtClean="0"/>
              <a:t>Click to edit Master text styles</a:t>
            </a:r>
          </a:p>
        </p:txBody>
      </p:sp>
    </p:spTree>
    <p:extLst>
      <p:ext uri="{BB962C8B-B14F-4D97-AF65-F5344CB8AC3E}">
        <p14:creationId xmlns:p14="http://schemas.microsoft.com/office/powerpoint/2010/main" val="138818798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363540" y="1277175"/>
            <a:ext cx="1938338" cy="3109914"/>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128995350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p:spTree>
      <p:nvGrpSpPr>
        <p:cNvPr id="1" name=""/>
        <p:cNvGrpSpPr/>
        <p:nvPr/>
      </p:nvGrpSpPr>
      <p:grpSpPr>
        <a:xfrm>
          <a:off x="0" y="0"/>
          <a:ext cx="0" cy="0"/>
          <a:chOff x="0" y="0"/>
          <a:chExt cx="0" cy="0"/>
        </a:xfrm>
      </p:grpSpPr>
      <p:sp>
        <p:nvSpPr>
          <p:cNvPr id="8"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14"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505050">
              <a:alpha val="80000"/>
            </a:srgbClr>
          </a:solidFill>
          <a:ln>
            <a:noFill/>
          </a:ln>
          <a:extLst/>
        </p:spPr>
        <p:txBody>
          <a:bodyPr vert="horz" wrap="square" lIns="182868" tIns="0" rIns="182868"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34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6597687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6"/>
          </p:nvPr>
        </p:nvSpPr>
        <p:spPr>
          <a:xfrm>
            <a:off x="361950" y="2043914"/>
            <a:ext cx="2999232" cy="105567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lvl1pPr>
              <a:defRPr>
                <a:solidFill>
                  <a:srgbClr val="505050"/>
                </a:solidFill>
              </a:defRPr>
            </a:lvl1pPr>
          </a:lstStyle>
          <a:p>
            <a:r>
              <a:rPr lang="en-US" dirty="0" smtClean="0"/>
              <a:t>Drag picture to placeholder or click icon to add</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lvl1pPr>
          </a:lstStyle>
          <a:p>
            <a:pPr lvl="0"/>
            <a:r>
              <a:rPr lang="en-US" dirty="0" smtClean="0"/>
              <a:t>Click to edit Master text styles</a:t>
            </a:r>
          </a:p>
        </p:txBody>
      </p:sp>
    </p:spTree>
    <p:extLst>
      <p:ext uri="{BB962C8B-B14F-4D97-AF65-F5344CB8AC3E}">
        <p14:creationId xmlns:p14="http://schemas.microsoft.com/office/powerpoint/2010/main" val="367650155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63539" y="4348239"/>
            <a:ext cx="5895748" cy="422200"/>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363540" y="2089664"/>
            <a:ext cx="8413749"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4953106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741010" y="1493435"/>
            <a:ext cx="6020668" cy="21893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8488167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56106262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276960295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_Picture">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9144000" cy="5143500"/>
          </a:xfrm>
          <a:solidFill>
            <a:schemeClr val="bg2">
              <a:lumMod val="85000"/>
            </a:schemeClr>
          </a:solidFill>
        </p:spPr>
        <p:txBody>
          <a:bodyPr/>
          <a:lstStyle/>
          <a:p>
            <a:r>
              <a:rPr lang="en-US" smtClean="0"/>
              <a:t>Drag picture to placeholder or click icon to add</a:t>
            </a:r>
            <a:endParaRPr lang="en-US" dirty="0"/>
          </a:p>
        </p:txBody>
      </p:sp>
      <p:sp>
        <p:nvSpPr>
          <p:cNvPr id="10" name="Content Placeholder 5"/>
          <p:cNvSpPr>
            <a:spLocks noGrp="1"/>
          </p:cNvSpPr>
          <p:nvPr>
            <p:ph sz="quarter" idx="12"/>
          </p:nvPr>
        </p:nvSpPr>
        <p:spPr>
          <a:xfrm>
            <a:off x="363539" y="4396622"/>
            <a:ext cx="5895748" cy="373819"/>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2" name="Title 9"/>
          <p:cNvSpPr>
            <a:spLocks noGrp="1"/>
          </p:cNvSpPr>
          <p:nvPr>
            <p:ph type="title"/>
          </p:nvPr>
        </p:nvSpPr>
        <p:spPr>
          <a:xfrm>
            <a:off x="363539" y="2089664"/>
            <a:ext cx="6764338"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13" name="Picture 12" descr="Win_Wht_S_rgb_Wht_S_rgb.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33416" y="2161473"/>
            <a:ext cx="1600667" cy="541432"/>
          </a:xfrm>
          <a:prstGeom prst="rect">
            <a:avLst/>
          </a:prstGeom>
        </p:spPr>
      </p:pic>
    </p:spTree>
    <p:extLst>
      <p:ext uri="{BB962C8B-B14F-4D97-AF65-F5344CB8AC3E}">
        <p14:creationId xmlns:p14="http://schemas.microsoft.com/office/powerpoint/2010/main" val="5392816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ivider_Picture &amp; LG Tex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9144000" cy="5143500"/>
          </a:xfrm>
          <a:solidFill>
            <a:schemeClr val="bg2">
              <a:lumMod val="85000"/>
            </a:schemeClr>
          </a:solidFill>
        </p:spPr>
        <p:txBody>
          <a:bodyPr/>
          <a:lstStyle/>
          <a:p>
            <a:r>
              <a:rPr lang="en-US" dirty="0" smtClean="0"/>
              <a:t>Drag picture to placeholder or click icon to add</a:t>
            </a:r>
            <a:endParaRPr lang="en-US" dirty="0"/>
          </a:p>
        </p:txBody>
      </p:sp>
      <p:sp>
        <p:nvSpPr>
          <p:cNvPr id="10" name="Content Placeholder 5"/>
          <p:cNvSpPr>
            <a:spLocks noGrp="1"/>
          </p:cNvSpPr>
          <p:nvPr>
            <p:ph sz="quarter" idx="12"/>
          </p:nvPr>
        </p:nvSpPr>
        <p:spPr>
          <a:xfrm>
            <a:off x="363539" y="4430483"/>
            <a:ext cx="5025490" cy="339957"/>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2" name="Title 9"/>
          <p:cNvSpPr>
            <a:spLocks noGrp="1"/>
          </p:cNvSpPr>
          <p:nvPr>
            <p:ph type="title"/>
          </p:nvPr>
        </p:nvSpPr>
        <p:spPr>
          <a:xfrm>
            <a:off x="363540" y="2089664"/>
            <a:ext cx="8413749"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894431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lor Shape &amp; Picture Background">
    <p:bg>
      <p:bgRef idx="1001">
        <a:schemeClr val="bg1"/>
      </p:bgRef>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9144000" cy="5143500"/>
          </a:xfrm>
          <a:prstGeom prst="rect">
            <a:avLst/>
          </a:prstGeom>
          <a:solidFill>
            <a:schemeClr val="bg2">
              <a:lumMod val="85000"/>
            </a:schemeClr>
          </a:solidFill>
        </p:spPr>
        <p:txBody>
          <a:bodyPr/>
          <a:lstStyle>
            <a:lvl1pPr marL="0" marR="0" indent="0" algn="l" defTabSz="914342" rtl="0" eaLnBrk="1" fontAlgn="base" latinLnBrk="0" hangingPunct="1">
              <a:lnSpc>
                <a:spcPct val="95000"/>
              </a:lnSpc>
              <a:spcBef>
                <a:spcPts val="0"/>
              </a:spcBef>
              <a:spcAft>
                <a:spcPts val="0"/>
              </a:spcAft>
              <a:buClr>
                <a:schemeClr val="accent1"/>
              </a:buClr>
              <a:buSzPct val="110000"/>
              <a:buFont typeface="Avenir LT Pro 45 Book" charset="0"/>
              <a:buNone/>
              <a:tabLst/>
              <a:defRPr/>
            </a:lvl1pPr>
          </a:lstStyle>
          <a:p>
            <a:r>
              <a:rPr lang="en-US" dirty="0" smtClean="0"/>
              <a:t>Drag picture to placeholder or click icon to add</a:t>
            </a:r>
          </a:p>
        </p:txBody>
      </p:sp>
      <p:sp>
        <p:nvSpPr>
          <p:cNvPr id="7"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68" tIns="0" rIns="182868"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34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6"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2988411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5507799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 Placeholder 8"/>
          <p:cNvSpPr>
            <a:spLocks noGrp="1"/>
          </p:cNvSpPr>
          <p:nvPr>
            <p:ph type="body" sz="quarter" idx="17"/>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187326484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Shape &amp; White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rgbClr val="505050"/>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spTree>
    <p:extLst>
      <p:ext uri="{BB962C8B-B14F-4D97-AF65-F5344CB8AC3E}">
        <p14:creationId xmlns:p14="http://schemas.microsoft.com/office/powerpoint/2010/main" val="99580434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4578277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3540" y="1277174"/>
            <a:ext cx="1933749" cy="3109914"/>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2743201" y="1277177"/>
            <a:ext cx="5989563" cy="1069780"/>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374651" y="377827"/>
            <a:ext cx="8402638" cy="536575"/>
          </a:xfrm>
        </p:spPr>
        <p:txBody>
          <a:bodyPr>
            <a:noAutofit/>
          </a:bodyPr>
          <a:lstStyle>
            <a:lvl1pPr>
              <a:defRPr sz="3600"/>
            </a:lvl1pPr>
          </a:lstStyle>
          <a:p>
            <a:pPr lvl="0"/>
            <a:r>
              <a:rPr lang="en-US" dirty="0" smtClean="0"/>
              <a:t>Click to edit Master text styles</a:t>
            </a:r>
          </a:p>
        </p:txBody>
      </p:sp>
    </p:spTree>
    <p:extLst>
      <p:ext uri="{BB962C8B-B14F-4D97-AF65-F5344CB8AC3E}">
        <p14:creationId xmlns:p14="http://schemas.microsoft.com/office/powerpoint/2010/main" val="425756462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1" y="1"/>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4608515" y="1"/>
            <a:ext cx="4535486" cy="5143500"/>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4984179" y="2394780"/>
            <a:ext cx="3774558" cy="35394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39642587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4535487" y="1"/>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3" y="1"/>
            <a:ext cx="4535486" cy="5143500"/>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389198" y="2394780"/>
            <a:ext cx="4112498" cy="35394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140612515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405563026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184175797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7448029" y="4504940"/>
            <a:ext cx="1359932" cy="290340"/>
          </a:xfrm>
          <a:prstGeom prst="rect">
            <a:avLst/>
          </a:prstGeom>
          <a:noFill/>
          <a:ln>
            <a:noFill/>
          </a:ln>
        </p:spPr>
      </p:pic>
      <p:sp>
        <p:nvSpPr>
          <p:cNvPr id="3" name="Text Placeholder 2"/>
          <p:cNvSpPr>
            <a:spLocks noGrp="1"/>
          </p:cNvSpPr>
          <p:nvPr>
            <p:ph type="body" sz="quarter" idx="13" hasCustomPrompt="1"/>
          </p:nvPr>
        </p:nvSpPr>
        <p:spPr>
          <a:xfrm>
            <a:off x="201977" y="226212"/>
            <a:ext cx="2688108" cy="499176"/>
          </a:xfrm>
        </p:spPr>
        <p:txBody>
          <a:bodyPr lIns="182880" tIns="146304" rIns="182880" bIns="146304"/>
          <a:lstStyle>
            <a:lvl1pPr marL="0" indent="0">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smtClean="0"/>
              <a:t>Session Code Here</a:t>
            </a:r>
            <a:endParaRPr lang="en-US" dirty="0"/>
          </a:p>
        </p:txBody>
      </p:sp>
    </p:spTree>
    <p:extLst>
      <p:ext uri="{BB962C8B-B14F-4D97-AF65-F5344CB8AC3E}">
        <p14:creationId xmlns:p14="http://schemas.microsoft.com/office/powerpoint/2010/main" val="2388925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hdr="0" dt="0"/>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7597401" y="4488105"/>
            <a:ext cx="1205719" cy="30258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67232" tIns="33616" rIns="67232" bIns="33616" numCol="1" anchor="t" anchorCtr="0" compatLnSpc="1">
            <a:prstTxWarp prst="textNoShape">
              <a:avLst/>
            </a:prstTxWarp>
          </a:bodyPr>
          <a:lstStyle/>
          <a:p>
            <a:endParaRPr lang="en-US" sz="1324">
              <a:solidFill>
                <a:srgbClr val="404040"/>
              </a:solidFill>
            </a:endParaRPr>
          </a:p>
        </p:txBody>
      </p:sp>
      <p:sp>
        <p:nvSpPr>
          <p:cNvPr id="6" name="Text Placeholder 2"/>
          <p:cNvSpPr>
            <a:spLocks noGrp="1"/>
          </p:cNvSpPr>
          <p:nvPr>
            <p:ph type="body" sz="quarter" idx="13" hasCustomPrompt="1"/>
          </p:nvPr>
        </p:nvSpPr>
        <p:spPr>
          <a:xfrm>
            <a:off x="201977" y="226212"/>
            <a:ext cx="2688108" cy="499176"/>
          </a:xfrm>
        </p:spPr>
        <p:txBody>
          <a:bodyPr lIns="182880" tIns="146304" rIns="182880" bIns="146304"/>
          <a:lstStyle>
            <a:lvl1pPr marL="0" indent="0">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smtClean="0"/>
              <a:t>Session Code Here</a:t>
            </a:r>
            <a:endParaRPr lang="en-US" dirty="0"/>
          </a:p>
        </p:txBody>
      </p:sp>
    </p:spTree>
    <p:extLst>
      <p:ext uri="{BB962C8B-B14F-4D97-AF65-F5344CB8AC3E}">
        <p14:creationId xmlns:p14="http://schemas.microsoft.com/office/powerpoint/2010/main" val="29255687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hdr="0" dt="0"/>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21136984"/>
      </p:ext>
    </p:extLst>
  </p:cSld>
  <p:clrMapOvr>
    <a:masterClrMapping/>
  </p:clrMapOvr>
  <p:transition>
    <p:fade/>
  </p:transition>
  <p:timing>
    <p:tnLst>
      <p:par>
        <p:cTn id="1" dur="indefinite" restart="never" nodeType="tmRoot"/>
      </p:par>
    </p:tn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p:spPr>
        <p:txBody>
          <a:bodyPr wrap="square">
            <a:no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08186" y="1226922"/>
            <a:ext cx="2016956" cy="3698277"/>
          </a:xfrm>
        </p:spPr>
        <p:txBody>
          <a:bodyPr>
            <a:noAutofit/>
          </a:bodyPr>
          <a:lstStyle>
            <a:lvl1pPr marL="0" indent="0">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186681817"/>
      </p:ext>
    </p:extLst>
  </p:cSld>
  <p:clrMapOvr>
    <a:masterClrMapping/>
  </p:clrMapOvr>
  <p:transition>
    <p:fade/>
  </p:transition>
  <p:timing>
    <p:tnLst>
      <p:par>
        <p:cTn id="1" dur="indefinite" restart="never" nodeType="tmRoot"/>
      </p:par>
    </p:tn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1563129"/>
            <a:ext cx="7395504" cy="1344828"/>
          </a:xfrm>
        </p:spPr>
        <p:txBody>
          <a:bodyPr/>
          <a:lstStyle>
            <a:lvl1pPr>
              <a:defRPr sz="3529" baseline="0"/>
            </a:lvl1pPr>
          </a:lstStyle>
          <a:p>
            <a:r>
              <a:rPr lang="en-US" smtClean="0"/>
              <a:t>Click to edit Master title style</a:t>
            </a:r>
            <a:endParaRPr lang="en-US" dirty="0"/>
          </a:p>
        </p:txBody>
      </p:sp>
    </p:spTree>
    <p:extLst>
      <p:ext uri="{BB962C8B-B14F-4D97-AF65-F5344CB8AC3E}">
        <p14:creationId xmlns:p14="http://schemas.microsoft.com/office/powerpoint/2010/main" val="122089977"/>
      </p:ext>
    </p:extLst>
  </p:cSld>
  <p:clrMapOvr>
    <a:masterClrMapping/>
  </p:clrMapOvr>
  <p:transition>
    <p:fade/>
  </p:transition>
  <p:timing>
    <p:tnLst>
      <p:par>
        <p:cTn id="1" dur="indefinite" restart="never" nodeType="tmRoot"/>
      </p:par>
    </p:tnLst>
  </p:timing>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08186" y="1226922"/>
            <a:ext cx="2016956" cy="3698277"/>
          </a:xfrm>
        </p:spPr>
        <p:txBody>
          <a:bodyPr>
            <a:noAutofit/>
          </a:bodyPr>
          <a:lstStyle>
            <a:lvl1pPr marL="252134" indent="-252134">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184631460"/>
      </p:ext>
    </p:extLst>
  </p:cSld>
  <p:clrMapOvr>
    <a:masterClrMapping/>
  </p:clrMapOvr>
  <p:transition>
    <p:fade/>
  </p:transition>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363538" y="1284289"/>
            <a:ext cx="6692018" cy="353943"/>
          </a:xfrm>
        </p:spPr>
        <p:txBody>
          <a:bodyPr/>
          <a:lstStyle>
            <a:lvl1pPr>
              <a:spcAft>
                <a:spcPts val="1200"/>
              </a:spcAft>
              <a:defRPr/>
            </a:lvl1pPr>
          </a:lstStyle>
          <a:p>
            <a:pPr lvl="0"/>
            <a:r>
              <a:rPr lang="en-US" dirty="0" smtClean="0"/>
              <a:t>Click to edit Master text styles</a:t>
            </a:r>
          </a:p>
        </p:txBody>
      </p:sp>
    </p:spTree>
    <p:extLst>
      <p:ext uri="{BB962C8B-B14F-4D97-AF65-F5344CB8AC3E}">
        <p14:creationId xmlns:p14="http://schemas.microsoft.com/office/powerpoint/2010/main" val="55104694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182880" tIns="146304" rIns="182880" bIns="146304" anchor="ctr">
            <a:noAutofit/>
          </a:bodyPr>
          <a:lstStyle>
            <a:lvl1pPr marL="0" indent="0">
              <a:lnSpc>
                <a:spcPct val="95000"/>
              </a:lnSpc>
              <a:spcBef>
                <a:spcPts val="0"/>
              </a:spcBef>
              <a:spcAft>
                <a:spcPts val="1200"/>
              </a:spcAft>
              <a:buNone/>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345009949"/>
      </p:ext>
    </p:extLst>
  </p:cSld>
  <p:clrMapOvr>
    <a:masterClrMapping/>
  </p:clrMapOvr>
  <p:transition>
    <p:fade/>
  </p:transition>
  <p:timing>
    <p:tnLst>
      <p:par>
        <p:cTn id="1" dur="indefinite" restart="never" nodeType="tmRoot"/>
      </p:par>
    </p:tnLst>
  </p:timing>
  <p:hf hdr="0" dt="0"/>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marL="0" indent="0">
              <a:buNone/>
              <a:defRPr lang="en-US" sz="2647"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672186" rtl="0" eaLnBrk="1" latinLnBrk="0" hangingPunct="1">
              <a:spcBef>
                <a:spcPct val="20000"/>
              </a:spcBef>
              <a:spcAft>
                <a:spcPts val="1200"/>
              </a:spcAft>
            </a:pPr>
            <a:r>
              <a:rPr lang="en-US" smtClean="0"/>
              <a:t>Click to edit Master text styles</a:t>
            </a:r>
          </a:p>
        </p:txBody>
      </p:sp>
      <p:sp>
        <p:nvSpPr>
          <p:cNvPr id="6" name="Text Placeholder 8"/>
          <p:cNvSpPr>
            <a:spLocks noGrp="1"/>
          </p:cNvSpPr>
          <p:nvPr>
            <p:ph type="body" sz="quarter" idx="16" hasCustomPrompt="1"/>
          </p:nvPr>
        </p:nvSpPr>
        <p:spPr>
          <a:xfrm>
            <a:off x="201932" y="218302"/>
            <a:ext cx="8740141" cy="672414"/>
          </a:xfrm>
        </p:spPr>
        <p:txBody>
          <a:bodyPr vert="horz" lIns="182880" tIns="146304" rIns="182880" bIns="146304" rtlCol="0" anchor="t">
            <a:noAutofit/>
          </a:bodyPr>
          <a:lstStyle>
            <a:lvl1pPr marL="0" indent="0"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23611166"/>
      </p:ext>
    </p:extLst>
  </p:cSld>
  <p:clrMapOvr>
    <a:masterClrMapping/>
  </p:clrMapOvr>
  <p:transition>
    <p:fade/>
  </p:transition>
  <p:timing>
    <p:tnLst>
      <p:par>
        <p:cTn id="1" dur="indefinite" restart="never" nodeType="tmRoot"/>
      </p:par>
    </p:tnLst>
  </p:timing>
  <p:hf hdr="0" dt="0"/>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marL="0" indent="0">
              <a:buFont typeface="Arial" panose="020B0604020202020204" pitchFamily="34" charset="0"/>
              <a:buNone/>
              <a:defRPr lang="en-US" sz="2647" kern="1200" dirty="0" smtClean="0">
                <a:gradFill>
                  <a:gsLst>
                    <a:gs pos="1299">
                      <a:schemeClr val="tx1"/>
                    </a:gs>
                    <a:gs pos="100000">
                      <a:schemeClr val="tx1"/>
                    </a:gs>
                  </a:gsLst>
                  <a:lin ang="5400000" scaled="0"/>
                </a:gradFill>
                <a:latin typeface="+mj-lt"/>
                <a:ea typeface="+mn-ea"/>
                <a:cs typeface="+mn-cs"/>
              </a:defRPr>
            </a:lvl1pPr>
          </a:lstStyle>
          <a:p>
            <a:pPr marL="0" lvl="0" indent="0" algn="l" defTabSz="67218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01929"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04929148"/>
      </p:ext>
    </p:extLst>
  </p:cSld>
  <p:clrMapOvr>
    <a:masterClrMapping/>
  </p:clrMapOvr>
  <p:transition>
    <p:fade/>
  </p:transition>
  <p:timing>
    <p:tnLst>
      <p:par>
        <p:cTn id="1" dur="indefinite" restart="never" nodeType="tmRoot"/>
      </p:par>
    </p:tnLst>
  </p:timing>
  <p:hf hdr="0" dt="0"/>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180451"/>
          </a:xfr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62" indent="-177428">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81" indent="-252134">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86" rtl="0" eaLnBrk="1" latinLnBrk="0" hangingPunct="1">
              <a:spcBef>
                <a:spcPct val="20000"/>
              </a:spcBef>
              <a:spcAft>
                <a:spcPts val="600"/>
              </a:spcAft>
              <a:buFont typeface="Arial" pitchFamily="34" charset="0"/>
              <a:buNone/>
            </a:pPr>
            <a:r>
              <a:rPr lang="en-US" smtClean="0"/>
              <a:t>Click to edit Master text styles</a:t>
            </a:r>
          </a:p>
          <a:p>
            <a:pPr marL="0" lvl="1" indent="0" algn="l" defTabSz="672186" rtl="0" eaLnBrk="1" latinLnBrk="0" hangingPunct="1">
              <a:spcBef>
                <a:spcPct val="20000"/>
              </a:spcBef>
              <a:spcAft>
                <a:spcPts val="600"/>
              </a:spcAft>
              <a:buFont typeface="Arial" pitchFamily="34" charset="0"/>
              <a:buNone/>
            </a:pPr>
            <a:r>
              <a:rPr lang="en-US" smtClean="0"/>
              <a:t>Second level</a:t>
            </a:r>
          </a:p>
          <a:p>
            <a:pPr marL="0" lvl="2" indent="0" algn="l" defTabSz="672186" rtl="0" eaLnBrk="1" latinLnBrk="0" hangingPunct="1">
              <a:spcBef>
                <a:spcPct val="20000"/>
              </a:spcBef>
              <a:spcAft>
                <a:spcPts val="6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3212950"/>
      </p:ext>
    </p:extLst>
  </p:cSld>
  <p:clrMapOvr>
    <a:masterClrMapping/>
  </p:clrMapOvr>
  <p:transition>
    <p:fade/>
  </p:transition>
  <p:timing>
    <p:tnLst>
      <p:par>
        <p:cTn id="1" dur="indefinite" restart="never" nodeType="tmRoot"/>
      </p:par>
    </p:tn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225840"/>
      </p:ext>
    </p:extLst>
  </p:cSld>
  <p:clrMapOvr>
    <a:masterClrMapping/>
  </p:clrMapOvr>
  <p:transition>
    <p:fade/>
  </p:transition>
  <p:timing>
    <p:tnLst>
      <p:par>
        <p:cTn id="1" dur="indefinite" restart="never" nodeType="tmRoot"/>
      </p:par>
    </p:tn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p:nvSpPr>
        <p:spPr bwMode="black">
          <a:xfrm>
            <a:off x="1571661"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67232" tIns="33616" rIns="67232" bIns="33616" numCol="1" anchor="t" anchorCtr="0" compatLnSpc="1">
            <a:prstTxWarp prst="textNoShape">
              <a:avLst/>
            </a:prstTxWarp>
          </a:bodyPr>
          <a:lstStyle/>
          <a:p>
            <a:endParaRPr lang="en-US" sz="1324"/>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7448029" y="4504940"/>
            <a:ext cx="1359932" cy="290340"/>
          </a:xfrm>
          <a:prstGeom prst="rect">
            <a:avLst/>
          </a:prstGeom>
          <a:noFill/>
          <a:ln>
            <a:noFill/>
          </a:ln>
        </p:spPr>
      </p:pic>
    </p:spTree>
    <p:extLst>
      <p:ext uri="{BB962C8B-B14F-4D97-AF65-F5344CB8AC3E}">
        <p14:creationId xmlns:p14="http://schemas.microsoft.com/office/powerpoint/2010/main" val="2868354961"/>
      </p:ext>
    </p:extLst>
  </p:cSld>
  <p:clrMapOvr>
    <a:masterClrMapping/>
  </p:clrMapOvr>
  <p:transition>
    <p:fade/>
  </p:transition>
  <p:timing>
    <p:tnLst>
      <p:par>
        <p:cTn id="1" dur="indefinite" restart="never" nodeType="tmRoot"/>
      </p:par>
    </p:tn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a:t>
            </a:r>
            <a:r>
              <a:rPr lang="en-US" sz="515" dirty="0" smtClean="0">
                <a:gradFill>
                  <a:gsLst>
                    <a:gs pos="0">
                      <a:schemeClr val="tx1"/>
                    </a:gs>
                    <a:gs pos="100000">
                      <a:schemeClr val="tx1"/>
                    </a:gs>
                  </a:gsLst>
                  <a:lin ang="5400000" scaled="0"/>
                </a:gradFill>
                <a:cs typeface="Segoe UI" pitchFamily="34" charset="0"/>
              </a:rPr>
              <a:t>2015 </a:t>
            </a:r>
            <a:r>
              <a:rPr lang="en-US" sz="515"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53" y="2314271"/>
            <a:ext cx="2420347" cy="515981"/>
          </a:xfrm>
          <a:prstGeom prst="rect">
            <a:avLst/>
          </a:prstGeom>
        </p:spPr>
      </p:pic>
    </p:spTree>
    <p:extLst>
      <p:ext uri="{BB962C8B-B14F-4D97-AF65-F5344CB8AC3E}">
        <p14:creationId xmlns:p14="http://schemas.microsoft.com/office/powerpoint/2010/main" val="1160620394"/>
      </p:ext>
    </p:extLst>
  </p:cSld>
  <p:clrMapOvr>
    <a:masterClrMapping/>
  </p:clrMapOvr>
  <p:transition>
    <p:fade/>
  </p:transition>
  <p:timing>
    <p:tnLst>
      <p:par>
        <p:cTn id="1" dur="indefinite" restart="never" nodeType="tmRoot"/>
      </p:par>
    </p:tn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29" y="1696858"/>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8" name="Picture Placeholder 12"/>
          <p:cNvSpPr>
            <a:spLocks noGrp="1"/>
          </p:cNvSpPr>
          <p:nvPr>
            <p:ph type="pic" sz="quarter" idx="18"/>
          </p:nvPr>
        </p:nvSpPr>
        <p:spPr>
          <a:xfrm>
            <a:off x="3488803" y="1692241"/>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9" name="Picture Placeholder 12"/>
          <p:cNvSpPr>
            <a:spLocks noGrp="1"/>
          </p:cNvSpPr>
          <p:nvPr>
            <p:ph type="pic" sz="quarter" idx="19"/>
          </p:nvPr>
        </p:nvSpPr>
        <p:spPr>
          <a:xfrm>
            <a:off x="6071838" y="1692826"/>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10" name="Picture Placeholder 12"/>
          <p:cNvSpPr>
            <a:spLocks noGrp="1"/>
          </p:cNvSpPr>
          <p:nvPr>
            <p:ph type="pic" sz="quarter" idx="20"/>
          </p:nvPr>
        </p:nvSpPr>
        <p:spPr>
          <a:xfrm>
            <a:off x="1557303" y="1692102"/>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83882131"/>
      </p:ext>
    </p:extLst>
  </p:cSld>
  <p:clrMapOvr>
    <a:masterClrMapping/>
  </p:clrMapOvr>
  <p:transition>
    <p:fade/>
  </p:transition>
  <p:timing>
    <p:tnLst>
      <p:par>
        <p:cTn id="1" dur="indefinite" restart="never" nodeType="tmRoot"/>
      </p:par>
    </p:tn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280543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946260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bg>
      <p:bgPr>
        <a:solidFill>
          <a:schemeClr val="tx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25529"/>
            <a:ext cx="5048251" cy="492442"/>
          </a:xfrm>
        </p:spPr>
        <p:txBody>
          <a:bodyPr wrap="square" lIns="0" tIns="137160" rIns="0" bIns="0" anchor="ctr">
            <a:spAutoFit/>
          </a:bodyPr>
          <a:lstStyle>
            <a:lvl1pPr>
              <a:lnSpc>
                <a:spcPct val="95000"/>
              </a:lnSpc>
              <a:spcBef>
                <a:spcPts val="0"/>
              </a:spcBef>
              <a:spcAft>
                <a:spcPts val="1200"/>
              </a:spcAft>
              <a:defRPr sz="2400">
                <a:solidFill>
                  <a:srgbClr val="FFFFFF"/>
                </a:solidFill>
              </a:defRPr>
            </a:lvl1pPr>
            <a:lvl2pPr>
              <a:lnSpc>
                <a:spcPct val="100000"/>
              </a:lnSpc>
              <a:spcBef>
                <a:spcPts val="600"/>
              </a:spcBef>
              <a:defRPr sz="1400">
                <a:solidFill>
                  <a:srgbClr val="FFFFFF"/>
                </a:solidFill>
              </a:defRPr>
            </a:lvl2pPr>
            <a:lvl3pPr>
              <a:lnSpc>
                <a:spcPct val="100000"/>
              </a:lnSpc>
              <a:spcBef>
                <a:spcPts val="600"/>
              </a:spcBef>
              <a:defRPr sz="1400">
                <a:solidFill>
                  <a:srgbClr val="FFFFFF"/>
                </a:solidFill>
              </a:defRPr>
            </a:lvl3pPr>
            <a:lvl4pPr>
              <a:lnSpc>
                <a:spcPct val="100000"/>
              </a:lnSpc>
              <a:spcBef>
                <a:spcPts val="600"/>
              </a:spcBef>
              <a:defRPr sz="1400">
                <a:solidFill>
                  <a:srgbClr val="FFFFFF"/>
                </a:solidFill>
              </a:defRPr>
            </a:lvl4pPr>
            <a:lvl5pPr>
              <a:lnSpc>
                <a:spcPct val="100000"/>
              </a:lnSpc>
              <a:spcBef>
                <a:spcPts val="600"/>
              </a:spcBef>
              <a:defRPr sz="1400">
                <a:solidFill>
                  <a:srgbClr val="FFFFFF"/>
                </a:solidFill>
              </a:defRPr>
            </a:lvl5pPr>
          </a:lstStyle>
          <a:p>
            <a:pPr lvl="0"/>
            <a:r>
              <a:rPr lang="en-US" dirty="0" smtClean="0"/>
              <a:t>Click to edit Master text styles</a:t>
            </a:r>
          </a:p>
        </p:txBody>
      </p:sp>
      <p:sp>
        <p:nvSpPr>
          <p:cNvPr id="15"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80" tIns="0" rIns="182880"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40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339658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363538" y="1284289"/>
            <a:ext cx="6692018" cy="353943"/>
          </a:xfrm>
        </p:spPr>
        <p:txBody>
          <a:bodyPr/>
          <a:lstStyle>
            <a:lvl1pPr>
              <a:spcAft>
                <a:spcPts val="1200"/>
              </a:spcAft>
              <a:defRPr/>
            </a:lvl1pPr>
          </a:lstStyle>
          <a:p>
            <a:pPr lvl="0"/>
            <a:r>
              <a:rPr lang="en-US" dirty="0" smtClean="0"/>
              <a:t>Click to edit Master text styles</a:t>
            </a:r>
          </a:p>
        </p:txBody>
      </p:sp>
    </p:spTree>
    <p:extLst>
      <p:ext uri="{BB962C8B-B14F-4D97-AF65-F5344CB8AC3E}">
        <p14:creationId xmlns:p14="http://schemas.microsoft.com/office/powerpoint/2010/main" val="521087970"/>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 Placeholder 8"/>
          <p:cNvSpPr>
            <a:spLocks noGrp="1"/>
          </p:cNvSpPr>
          <p:nvPr>
            <p:ph type="body" sz="quarter" idx="17"/>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28189741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570829026"/>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8493569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132249714"/>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11778890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 Placeholder 8"/>
          <p:cNvSpPr>
            <a:spLocks noGrp="1"/>
          </p:cNvSpPr>
          <p:nvPr>
            <p:ph type="body" sz="quarter" idx="17"/>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64319576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8738743"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01977" y="226212"/>
            <a:ext cx="2688108" cy="499176"/>
          </a:xfrm>
        </p:spPr>
        <p:txBody>
          <a:bodyPr lIns="182880" tIns="146304" rIns="182880" bIns="146304"/>
          <a:lstStyle>
            <a:lvl1pPr marL="0" indent="0">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smtClean="0"/>
              <a:t>Session Code Here</a:t>
            </a:r>
            <a:endParaRPr lang="en-US" dirty="0"/>
          </a:p>
        </p:txBody>
      </p:sp>
    </p:spTree>
    <p:extLst>
      <p:ext uri="{BB962C8B-B14F-4D97-AF65-F5344CB8AC3E}">
        <p14:creationId xmlns:p14="http://schemas.microsoft.com/office/powerpoint/2010/main" val="20827649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7597401" y="4488105"/>
            <a:ext cx="1205719" cy="30258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solidFill>
                <a:srgbClr val="404040"/>
              </a:solidFill>
            </a:endParaRPr>
          </a:p>
        </p:txBody>
      </p:sp>
      <p:sp>
        <p:nvSpPr>
          <p:cNvPr id="6" name="Text Placeholder 2"/>
          <p:cNvSpPr>
            <a:spLocks noGrp="1"/>
          </p:cNvSpPr>
          <p:nvPr>
            <p:ph type="body" sz="quarter" idx="13" hasCustomPrompt="1"/>
          </p:nvPr>
        </p:nvSpPr>
        <p:spPr>
          <a:xfrm>
            <a:off x="201977" y="226212"/>
            <a:ext cx="2688108" cy="499176"/>
          </a:xfrm>
        </p:spPr>
        <p:txBody>
          <a:bodyPr lIns="182880" tIns="146304" rIns="182880" bIns="146304"/>
          <a:lstStyle>
            <a:lvl1pPr marL="0" indent="0">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smtClean="0"/>
              <a:t>Session Code Here</a:t>
            </a:r>
            <a:endParaRPr lang="en-US" dirty="0"/>
          </a:p>
        </p:txBody>
      </p:sp>
    </p:spTree>
    <p:extLst>
      <p:ext uri="{BB962C8B-B14F-4D97-AF65-F5344CB8AC3E}">
        <p14:creationId xmlns:p14="http://schemas.microsoft.com/office/powerpoint/2010/main" val="395476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7913048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bg>
      <p:bgPr>
        <a:solidFill>
          <a:schemeClr val="tx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25529"/>
            <a:ext cx="5048251" cy="492442"/>
          </a:xfrm>
        </p:spPr>
        <p:txBody>
          <a:bodyPr vert="horz" wrap="square" lIns="0" tIns="137160" rIns="0" bIns="0" rtlCol="0" anchor="ctr">
            <a:spAutoFit/>
          </a:bodyPr>
          <a:lstStyle>
            <a:lvl1pPr>
              <a:defRPr lang="en-US" dirty="0" smtClean="0"/>
            </a:lvl1pPr>
          </a:lstStyle>
          <a:p>
            <a:pPr lvl="0">
              <a:spcAft>
                <a:spcPts val="1200"/>
              </a:spcAft>
            </a:pPr>
            <a:r>
              <a:rPr lang="en-US" dirty="0" smtClean="0"/>
              <a:t>Click to edit Master text styles</a:t>
            </a:r>
          </a:p>
        </p:txBody>
      </p:sp>
      <p:sp>
        <p:nvSpPr>
          <p:cNvPr id="15"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80" tIns="0" rIns="182880"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40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620031170"/>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p:spPr>
        <p:txBody>
          <a:bodyPr wrap="square">
            <a:no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08186" y="1226922"/>
            <a:ext cx="2016956" cy="3698277"/>
          </a:xfrm>
        </p:spPr>
        <p:txBody>
          <a:bodyPr>
            <a:noAutofit/>
          </a:bodyPr>
          <a:lstStyle>
            <a:lvl1pPr marL="0" indent="0">
              <a:buNone/>
              <a:defRPr kumimoji="0" lang="en-US" sz="1765"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16862190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1563129"/>
            <a:ext cx="7395504" cy="1344828"/>
          </a:xfrm>
        </p:spPr>
        <p:txBody>
          <a:bodyPr/>
          <a:lstStyle>
            <a:lvl1pPr>
              <a:defRPr sz="3529" baseline="0"/>
            </a:lvl1pPr>
          </a:lstStyle>
          <a:p>
            <a:r>
              <a:rPr lang="en-US" smtClean="0"/>
              <a:t>Click to edit Master title style</a:t>
            </a:r>
            <a:endParaRPr lang="en-US" dirty="0"/>
          </a:p>
        </p:txBody>
      </p:sp>
    </p:spTree>
    <p:extLst>
      <p:ext uri="{BB962C8B-B14F-4D97-AF65-F5344CB8AC3E}">
        <p14:creationId xmlns:p14="http://schemas.microsoft.com/office/powerpoint/2010/main" val="13381554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08186" y="1226922"/>
            <a:ext cx="2016956" cy="3698277"/>
          </a:xfrm>
        </p:spPr>
        <p:txBody>
          <a:bodyPr>
            <a:noAutofit/>
          </a:bodyPr>
          <a:lstStyle>
            <a:lvl1pPr>
              <a:defRPr kumimoji="0" lang="en-US" sz="1765"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buFont typeface="Arial" pitchFamily="34" charset="0"/>
              <a:buNone/>
              <a:tabLst/>
              <a:defRPr/>
            </a:pPr>
            <a:r>
              <a:rPr lang="en-US" smtClean="0"/>
              <a:t>Click to edit Master text styles</a:t>
            </a:r>
          </a:p>
        </p:txBody>
      </p:sp>
    </p:spTree>
    <p:extLst>
      <p:ext uri="{BB962C8B-B14F-4D97-AF65-F5344CB8AC3E}">
        <p14:creationId xmlns:p14="http://schemas.microsoft.com/office/powerpoint/2010/main" val="76943048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182880" tIns="146304" rIns="182880" bIns="146304" anchor="ctr">
            <a:noAutofit/>
          </a:bodyPr>
          <a:lstStyle>
            <a:lvl1pPr>
              <a:lnSpc>
                <a:spcPct val="95000"/>
              </a:lnSpc>
              <a:spcBef>
                <a:spcPts val="0"/>
              </a:spcBef>
              <a:spcAft>
                <a:spcPts val="1200"/>
              </a:spcAft>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3208318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a:defRPr lang="en-US" sz="2647"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672186" rtl="0" eaLnBrk="1" latinLnBrk="0" hangingPunct="1">
              <a:spcBef>
                <a:spcPct val="20000"/>
              </a:spcBef>
              <a:spcAft>
                <a:spcPts val="1200"/>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01932" y="218302"/>
            <a:ext cx="8740141" cy="672414"/>
          </a:xfrm>
        </p:spPr>
        <p:txBody>
          <a:bodyPr vert="horz" lIns="182880" tIns="146304" rIns="182880" bIns="146304" rtlCol="0" anchor="t">
            <a:noAutofit/>
          </a:bodyPr>
          <a:lstStyle>
            <a:lvl1pPr marL="0" indent="0"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8587137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a:defRPr lang="en-US" sz="2647"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01929"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6741220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180451"/>
          </a:xfrm>
        </p:spPr>
        <p:txBody>
          <a:bodyPr>
            <a:spAutoFit/>
          </a:bodyPr>
          <a:lstStyle>
            <a:lvl1pPr>
              <a:defRPr lang="en-US" sz="1765"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429562" indent="-177428">
              <a:defRPr lang="en-US" sz="1765"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420181" indent="-252134">
              <a:defRPr lang="en-US" sz="1765"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86" rtl="0" eaLnBrk="1" latinLnBrk="0" hangingPunct="1">
              <a:spcBef>
                <a:spcPct val="20000"/>
              </a:spcBef>
              <a:spcAft>
                <a:spcPts val="600"/>
              </a:spcAft>
              <a:buFont typeface="Arial" pitchFamily="34" charset="0"/>
              <a:buNone/>
            </a:pPr>
            <a:r>
              <a:rPr lang="en-US" smtClean="0"/>
              <a:t>Click to edit Master text styles</a:t>
            </a:r>
          </a:p>
          <a:p>
            <a:pPr marL="0" lvl="1" indent="0" algn="l" defTabSz="672186" rtl="0" eaLnBrk="1" latinLnBrk="0" hangingPunct="1">
              <a:spcBef>
                <a:spcPct val="20000"/>
              </a:spcBef>
              <a:spcAft>
                <a:spcPts val="600"/>
              </a:spcAft>
              <a:buFont typeface="Arial" pitchFamily="34" charset="0"/>
              <a:buNone/>
            </a:pPr>
            <a:r>
              <a:rPr lang="en-US" smtClean="0"/>
              <a:t>Second level</a:t>
            </a:r>
          </a:p>
          <a:p>
            <a:pPr marL="0" lvl="2" indent="0" algn="l" defTabSz="672186" rtl="0" eaLnBrk="1" latinLnBrk="0" hangingPunct="1">
              <a:spcBef>
                <a:spcPct val="20000"/>
              </a:spcBef>
              <a:spcAft>
                <a:spcPts val="6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779392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4015300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88076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29" y="1696858"/>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8" name="Picture Placeholder 12"/>
          <p:cNvSpPr>
            <a:spLocks noGrp="1"/>
          </p:cNvSpPr>
          <p:nvPr>
            <p:ph type="pic" sz="quarter" idx="18"/>
          </p:nvPr>
        </p:nvSpPr>
        <p:spPr>
          <a:xfrm>
            <a:off x="3488803" y="1692241"/>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9" name="Picture Placeholder 12"/>
          <p:cNvSpPr>
            <a:spLocks noGrp="1"/>
          </p:cNvSpPr>
          <p:nvPr>
            <p:ph type="pic" sz="quarter" idx="19"/>
          </p:nvPr>
        </p:nvSpPr>
        <p:spPr>
          <a:xfrm>
            <a:off x="6071838" y="1692826"/>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10" name="Picture Placeholder 12"/>
          <p:cNvSpPr>
            <a:spLocks noGrp="1"/>
          </p:cNvSpPr>
          <p:nvPr>
            <p:ph type="pic" sz="quarter" idx="20"/>
          </p:nvPr>
        </p:nvSpPr>
        <p:spPr>
          <a:xfrm>
            <a:off x="1557303" y="1692102"/>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8364611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584321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28331039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352426" y="1696857"/>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400" rtl="0" eaLnBrk="1" fontAlgn="base" latinLnBrk="0" hangingPunct="1">
              <a:lnSpc>
                <a:spcPct val="95000"/>
              </a:lnSpc>
              <a:spcBef>
                <a:spcPts val="0"/>
              </a:spcBef>
              <a:spcAft>
                <a:spcPts val="0"/>
              </a:spcAft>
              <a:buClr>
                <a:schemeClr val="accent1"/>
              </a:buClr>
              <a:buSzPct val="110000"/>
              <a:buFont typeface="Avenir LT Pro 45 Book" charset="0"/>
              <a:buNone/>
              <a:tabLst/>
              <a:defRPr sz="12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3464986" y="1692240"/>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2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5962649" y="1692825"/>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2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1621372" y="1692101"/>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400" rtl="0" eaLnBrk="1" fontAlgn="base" latinLnBrk="0" hangingPunct="1">
              <a:lnSpc>
                <a:spcPct val="95000"/>
              </a:lnSpc>
              <a:spcBef>
                <a:spcPts val="0"/>
              </a:spcBef>
              <a:spcAft>
                <a:spcPts val="0"/>
              </a:spcAft>
              <a:buClr>
                <a:schemeClr val="accent1"/>
              </a:buClr>
              <a:buSzPct val="110000"/>
              <a:buFont typeface="Avenir LT Pro 45 Book" charset="0"/>
              <a:buNone/>
              <a:tabLst/>
              <a:defRPr sz="1200"/>
            </a:lvl1pPr>
          </a:lstStyle>
          <a:p>
            <a:r>
              <a:rPr lang="en-US" dirty="0" smtClean="0"/>
              <a:t>Drag picture to placeholder or click icon to add</a:t>
            </a:r>
          </a:p>
          <a:p>
            <a:endParaRPr lang="en-US" dirty="0"/>
          </a:p>
        </p:txBody>
      </p:sp>
      <p:sp>
        <p:nvSpPr>
          <p:cNvPr id="11" name="Text Placeholder 8"/>
          <p:cNvSpPr>
            <a:spLocks noGrp="1"/>
          </p:cNvSpPr>
          <p:nvPr>
            <p:ph type="body" sz="quarter" idx="15"/>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28796290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6.pn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image" Target="../media/image6.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363539" y="1289050"/>
            <a:ext cx="1939396" cy="3109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fontAlgn="base">
              <a:lnSpc>
                <a:spcPct val="90000"/>
              </a:lnSpc>
              <a:spcAft>
                <a:spcPct val="0"/>
              </a:spcAft>
            </a:pPr>
            <a:r>
              <a:rPr lang="en-US" dirty="0" smtClean="0"/>
              <a:t>Click to edit Master title style</a:t>
            </a:r>
            <a:endParaRPr lang="en-US" dirty="0"/>
          </a:p>
        </p:txBody>
      </p:sp>
      <p:sp>
        <p:nvSpPr>
          <p:cNvPr id="17" name="Text Placeholder 16"/>
          <p:cNvSpPr>
            <a:spLocks noGrp="1"/>
          </p:cNvSpPr>
          <p:nvPr>
            <p:ph type="body" idx="1"/>
          </p:nvPr>
        </p:nvSpPr>
        <p:spPr>
          <a:xfrm>
            <a:off x="2743201" y="1289053"/>
            <a:ext cx="5962651" cy="1171346"/>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noChangeArrowheads="1"/>
          </p:cNvPicPr>
          <p:nvPr userDrawn="1"/>
        </p:nvPicPr>
        <p:blipFill>
          <a:blip r:embed="rId13"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11469495"/>
      </p:ext>
    </p:extLst>
  </p:cSld>
  <p:clrMap bg1="lt1" tx1="dk1" bg2="lt2" tx2="dk2" accent1="accent1" accent2="accent2" accent3="accent3" accent4="accent4" accent5="accent5" accent6="accent6" hlink="hlink" folHlink="folHlink"/>
  <p:sldLayoutIdLst>
    <p:sldLayoutId id="2147483889" r:id="rId1"/>
    <p:sldLayoutId id="2147483892" r:id="rId2"/>
    <p:sldLayoutId id="2147483974" r:id="rId3"/>
    <p:sldLayoutId id="2147483897" r:id="rId4"/>
    <p:sldLayoutId id="2147483959" r:id="rId5"/>
    <p:sldLayoutId id="2147483972" r:id="rId6"/>
    <p:sldLayoutId id="2147483957" r:id="rId7"/>
    <p:sldLayoutId id="2147483981" r:id="rId8"/>
    <p:sldLayoutId id="2147483961" r:id="rId9"/>
    <p:sldLayoutId id="2147483909" r:id="rId10"/>
    <p:sldLayoutId id="2147483979" r:id="rId11"/>
  </p:sldLayoutIdLst>
  <p:timing>
    <p:tnLst>
      <p:par>
        <p:cTn id="1" dur="indefinite" restart="never" nodeType="tmRoot"/>
      </p:par>
    </p:tnLst>
  </p:timing>
  <p:hf hdr="0" dt="0"/>
  <p:txStyles>
    <p:titleStyle>
      <a:lvl1pPr algn="l" defTabSz="914342" rtl="0" eaLnBrk="1" latinLnBrk="0" hangingPunct="1">
        <a:spcBef>
          <a:spcPct val="0"/>
        </a:spcBef>
        <a:buNone/>
        <a:defRPr lang="en-US" sz="1400" kern="1200" dirty="0" smtClean="0">
          <a:solidFill>
            <a:schemeClr val="bg1"/>
          </a:solidFill>
          <a:latin typeface="+mj-lt"/>
          <a:ea typeface="ＭＳ Ｐゴシック" charset="0"/>
          <a:cs typeface="Segoe UI" pitchFamily="34" charset="0"/>
        </a:defRPr>
      </a:lvl1pPr>
    </p:titleStyle>
    <p:bodyStyle>
      <a:lvl1pPr marL="0" indent="0" algn="l" defTabSz="914342" rtl="0" eaLnBrk="1" fontAlgn="base" latinLnBrk="0" hangingPunct="1">
        <a:lnSpc>
          <a:spcPct val="95000"/>
        </a:lnSpc>
        <a:spcBef>
          <a:spcPts val="0"/>
        </a:spcBef>
        <a:spcAft>
          <a:spcPts val="0"/>
        </a:spcAft>
        <a:buClr>
          <a:schemeClr val="accent1"/>
        </a:buClr>
        <a:buSzPct val="110000"/>
        <a:buFont typeface="Avenir LT Pro 45 Book" charset="0"/>
        <a:buNone/>
        <a:defRPr lang="en-US" sz="2400" b="0" kern="1200" cap="none" baseline="0" dirty="0" smtClean="0">
          <a:solidFill>
            <a:srgbClr val="FFFFFF"/>
          </a:solidFill>
          <a:latin typeface="Segoe UI Light"/>
          <a:ea typeface="ＭＳ Ｐゴシック" charset="0"/>
          <a:cs typeface="Segoe UI Light"/>
        </a:defRPr>
      </a:lvl1pPr>
      <a:lvl2pPr marL="0" indent="0" algn="l" defTabSz="914342" rtl="0" eaLnBrk="1" latinLnBrk="0" hangingPunct="1">
        <a:lnSpc>
          <a:spcPct val="95000"/>
        </a:lnSpc>
        <a:spcBef>
          <a:spcPts val="0"/>
        </a:spcBef>
        <a:spcAft>
          <a:spcPts val="0"/>
        </a:spcAft>
        <a:buClrTx/>
        <a:buFont typeface="Arial" pitchFamily="34" charset="0"/>
        <a:buNone/>
        <a:defRPr lang="en-US" sz="1400" b="0" kern="1200" dirty="0" smtClean="0">
          <a:solidFill>
            <a:srgbClr val="FFFFFF"/>
          </a:solidFill>
          <a:latin typeface="+mn-lt"/>
          <a:ea typeface="+mn-ea"/>
          <a:cs typeface="+mn-cs"/>
        </a:defRPr>
      </a:lvl2pPr>
      <a:lvl3pPr marL="457171" indent="-228585" algn="l" defTabSz="914342" rtl="0" eaLnBrk="1" latinLnBrk="0" hangingPunct="1">
        <a:lnSpc>
          <a:spcPct val="95000"/>
        </a:lnSpc>
        <a:spcBef>
          <a:spcPts val="0"/>
        </a:spcBef>
        <a:spcAft>
          <a:spcPts val="0"/>
        </a:spcAft>
        <a:buFont typeface="Lucida Grande"/>
        <a:buChar char="-"/>
        <a:defRPr lang="en-US" sz="1400" b="0" kern="1200" dirty="0" smtClean="0">
          <a:solidFill>
            <a:srgbClr val="FFFFFF"/>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FFFFFF"/>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FFFFFF"/>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363539" y="1277175"/>
            <a:ext cx="1939396" cy="3109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US" dirty="0"/>
          </a:p>
        </p:txBody>
      </p:sp>
      <p:sp>
        <p:nvSpPr>
          <p:cNvPr id="17" name="Text Placeholder 16"/>
          <p:cNvSpPr>
            <a:spLocks noGrp="1"/>
          </p:cNvSpPr>
          <p:nvPr>
            <p:ph type="body" idx="1"/>
          </p:nvPr>
        </p:nvSpPr>
        <p:spPr>
          <a:xfrm>
            <a:off x="2743201" y="1277176"/>
            <a:ext cx="6034089" cy="1069780"/>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7764232"/>
      </p:ext>
    </p:extLst>
  </p:cSld>
  <p:clrMap bg1="lt1" tx1="dk1" bg2="lt2" tx2="dk2" accent1="accent1" accent2="accent2" accent3="accent3" accent4="accent4" accent5="accent5" accent6="accent6" hlink="hlink" folHlink="folHlink"/>
  <p:sldLayoutIdLst>
    <p:sldLayoutId id="2147483662" r:id="rId1"/>
    <p:sldLayoutId id="2147483870" r:id="rId2"/>
    <p:sldLayoutId id="2147483868" r:id="rId3"/>
    <p:sldLayoutId id="2147483948" r:id="rId4"/>
    <p:sldLayoutId id="2147483869" r:id="rId5"/>
    <p:sldLayoutId id="2147483665" r:id="rId6"/>
    <p:sldLayoutId id="2147483748" r:id="rId7"/>
    <p:sldLayoutId id="2147483932" r:id="rId8"/>
    <p:sldLayoutId id="2147483762" r:id="rId9"/>
    <p:sldLayoutId id="2147483978" r:id="rId10"/>
    <p:sldLayoutId id="2147483983" r:id="rId11"/>
  </p:sldLayoutIdLst>
  <p:timing>
    <p:tnLst>
      <p:par>
        <p:cTn id="1" dur="indefinite" restart="never" nodeType="tmRoot"/>
      </p:par>
    </p:tnLst>
  </p:timing>
  <p:hf hdr="0" dt="0"/>
  <p:txStyles>
    <p:titleStyle>
      <a:lvl1pPr algn="l" defTabSz="914342" rtl="0" eaLnBrk="1" latinLnBrk="0" hangingPunct="1">
        <a:spcBef>
          <a:spcPct val="0"/>
        </a:spcBef>
        <a:spcAft>
          <a:spcPts val="1200"/>
        </a:spcAft>
        <a:buNone/>
        <a:defRPr lang="en-US" sz="1400" kern="1200" dirty="0">
          <a:solidFill>
            <a:srgbClr val="505050"/>
          </a:solidFill>
          <a:latin typeface="+mj-lt"/>
          <a:ea typeface="ＭＳ Ｐゴシック" charset="0"/>
          <a:cs typeface="Segoe UI" pitchFamily="34" charset="0"/>
        </a:defRPr>
      </a:lvl1pPr>
    </p:titleStyle>
    <p:body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rgbClr val="505050"/>
          </a:solidFill>
          <a:latin typeface="Segoe UI Light"/>
          <a:ea typeface="ＭＳ Ｐゴシック" charset="0"/>
          <a:cs typeface="Segoe UI Light"/>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lang="en-US" sz="1400" b="0" kern="1200" dirty="0" smtClean="0">
          <a:solidFill>
            <a:srgbClr val="505050"/>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rgbClr val="505050"/>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505050"/>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505050"/>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363539" y="1289050"/>
            <a:ext cx="1939396" cy="3109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fontAlgn="base">
              <a:lnSpc>
                <a:spcPct val="90000"/>
              </a:lnSpc>
              <a:spcAft>
                <a:spcPct val="0"/>
              </a:spcAft>
            </a:pPr>
            <a:r>
              <a:rPr lang="en-US" dirty="0" smtClean="0"/>
              <a:t>Click to edit Master title style</a:t>
            </a:r>
            <a:endParaRPr lang="en-US" dirty="0"/>
          </a:p>
        </p:txBody>
      </p:sp>
      <p:sp>
        <p:nvSpPr>
          <p:cNvPr id="17" name="Text Placeholder 16"/>
          <p:cNvSpPr>
            <a:spLocks noGrp="1"/>
          </p:cNvSpPr>
          <p:nvPr>
            <p:ph type="body" idx="1"/>
          </p:nvPr>
        </p:nvSpPr>
        <p:spPr>
          <a:xfrm>
            <a:off x="2743201" y="1289050"/>
            <a:ext cx="5962651" cy="3109913"/>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6579617"/>
      </p:ext>
    </p:extLst>
  </p:cSld>
  <p:clrMap bg1="lt1" tx1="dk1" bg2="lt2" tx2="dk2" accent1="accent1" accent2="accent2" accent3="accent3" accent4="accent4" accent5="accent5" accent6="accent6" hlink="hlink" folHlink="folHlink"/>
  <p:sldLayoutIdLst>
    <p:sldLayoutId id="2147483730" r:id="rId1"/>
    <p:sldLayoutId id="2147483872" r:id="rId2"/>
    <p:sldLayoutId id="2147483906" r:id="rId3"/>
    <p:sldLayoutId id="2147483933" r:id="rId4"/>
    <p:sldLayoutId id="2147483973" r:id="rId5"/>
    <p:sldLayoutId id="2147483951" r:id="rId6"/>
    <p:sldLayoutId id="2147483943" r:id="rId7"/>
    <p:sldLayoutId id="2147483970" r:id="rId8"/>
    <p:sldLayoutId id="2147483971" r:id="rId9"/>
    <p:sldLayoutId id="2147483980" r:id="rId10"/>
    <p:sldLayoutId id="2147483982" r:id="rId11"/>
  </p:sldLayoutIdLst>
  <p:timing>
    <p:tnLst>
      <p:par>
        <p:cTn id="1" dur="indefinite" restart="never" nodeType="tmRoot"/>
      </p:par>
    </p:tnLst>
  </p:timing>
  <p:hf hdr="0" dt="0"/>
  <p:txStyles>
    <p:titleStyle>
      <a:lvl1pPr algn="l" defTabSz="914342" rtl="0" eaLnBrk="1" latinLnBrk="0" hangingPunct="1">
        <a:spcBef>
          <a:spcPct val="0"/>
        </a:spcBef>
        <a:spcAft>
          <a:spcPts val="1200"/>
        </a:spcAft>
        <a:buNone/>
        <a:defRPr lang="en-US" sz="1400" kern="1200" dirty="0" smtClean="0">
          <a:solidFill>
            <a:schemeClr val="bg1"/>
          </a:solidFill>
          <a:latin typeface="+mj-lt"/>
          <a:ea typeface="ＭＳ Ｐゴシック" charset="0"/>
          <a:cs typeface="Segoe UI" pitchFamily="34" charset="0"/>
        </a:defRPr>
      </a:lvl1pPr>
    </p:titleStyle>
    <p:body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225411" indent="-225411" algn="l" defTabSz="914342" rtl="0" eaLnBrk="1" latinLnBrk="0" hangingPunct="1">
        <a:lnSpc>
          <a:spcPct val="95000"/>
        </a:lnSpc>
        <a:spcBef>
          <a:spcPts val="0"/>
        </a:spcBef>
        <a:spcAft>
          <a:spcPts val="1200"/>
        </a:spcAft>
        <a:buClrTx/>
        <a:buFont typeface="Arial" pitchFamily="34" charset="0"/>
        <a:buChar char="•"/>
        <a:defRPr lang="en-US" sz="1400" b="0" kern="1200" dirty="0" smtClean="0">
          <a:solidFill>
            <a:schemeClr val="bg1"/>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chemeClr val="bg1"/>
          </a:solidFill>
          <a:latin typeface="+mn-lt"/>
          <a:ea typeface="+mn-ea"/>
          <a:cs typeface="+mn-cs"/>
        </a:defRPr>
      </a:lvl3pPr>
      <a:lvl4pPr marL="627023" indent="-169852" algn="l" defTabSz="914342" rtl="0" eaLnBrk="1" latinLnBrk="0" hangingPunct="1">
        <a:lnSpc>
          <a:spcPct val="95000"/>
        </a:lnSpc>
        <a:spcBef>
          <a:spcPts val="0"/>
        </a:spcBef>
        <a:spcAft>
          <a:spcPts val="1200"/>
        </a:spcAft>
        <a:buFont typeface="Arial" pitchFamily="34" charset="0"/>
        <a:buChar char="•"/>
        <a:defRPr lang="en-US" sz="1400" b="0" kern="1200" dirty="0" smtClean="0">
          <a:solidFill>
            <a:schemeClr val="bg1"/>
          </a:solidFill>
          <a:latin typeface="+mn-lt"/>
          <a:ea typeface="+mn-ea"/>
          <a:cs typeface="+mn-cs"/>
        </a:defRPr>
      </a:lvl4pPr>
      <a:lvl5pPr marL="914342" indent="-228585" algn="l" defTabSz="914342" rtl="0" eaLnBrk="1" latinLnBrk="0" hangingPunct="1">
        <a:lnSpc>
          <a:spcPct val="95000"/>
        </a:lnSpc>
        <a:spcBef>
          <a:spcPts val="0"/>
        </a:spcBef>
        <a:spcAft>
          <a:spcPts val="1200"/>
        </a:spcAft>
        <a:buFont typeface="Lucida Grande"/>
        <a:buChar char="-"/>
        <a:defRPr lang="en-US" sz="1400" b="0" kern="1200" dirty="0">
          <a:solidFill>
            <a:schemeClr val="bg1"/>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5"/>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2057847284"/>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 id="2147484052" r:id="rId13"/>
    <p:sldLayoutId id="2147484053" r:id="rId14"/>
    <p:sldLayoutId id="2147484054" r:id="rId15"/>
    <p:sldLayoutId id="2147484055" r:id="rId16"/>
    <p:sldLayoutId id="2147484057" r:id="rId17"/>
    <p:sldLayoutId id="2147484058" r:id="rId18"/>
    <p:sldLayoutId id="2147484059" r:id="rId19"/>
    <p:sldLayoutId id="2147484060" r:id="rId20"/>
    <p:sldLayoutId id="2147484061" r:id="rId21"/>
    <p:sldLayoutId id="2147484062" r:id="rId22"/>
    <p:sldLayoutId id="2147484064" r:id="rId23"/>
  </p:sldLayoutIdLst>
  <p:transition>
    <p:fade/>
  </p:transition>
  <p:timing>
    <p:tnLst>
      <p:par>
        <p:cTn id="1" dur="indefinite" restart="never" nodeType="tmRoot"/>
      </p:par>
    </p:tnLst>
  </p:timing>
  <p:hf hdr="0" dt="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15"/>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943693206"/>
      </p:ext>
    </p:extLst>
  </p:cSld>
  <p:clrMap bg1="dk1" tx1="lt1" bg2="dk2" tx2="lt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Lst>
  <p:transition>
    <p:fade/>
  </p:transition>
  <p:timing>
    <p:tnLst>
      <p:par>
        <p:cTn id="1" dur="indefinite" restart="never" nodeType="tmRoot"/>
      </p:par>
    </p:tnLst>
  </p:timing>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0.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3.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3.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97781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20022" r="20022"/>
          <a:stretch>
            <a:fillRect/>
          </a:stretch>
        </p:blipFill>
        <p:spPr/>
      </p:pic>
      <p:sp>
        <p:nvSpPr>
          <p:cNvPr id="3" name="Text Placeholder 2"/>
          <p:cNvSpPr>
            <a:spLocks noGrp="1"/>
          </p:cNvSpPr>
          <p:nvPr>
            <p:ph type="body" sz="quarter" idx="16"/>
          </p:nvPr>
        </p:nvSpPr>
        <p:spPr>
          <a:xfrm>
            <a:off x="4867275" y="2164461"/>
            <a:ext cx="4019550" cy="814582"/>
          </a:xfrm>
        </p:spPr>
        <p:txBody>
          <a:bodyPr/>
          <a:lstStyle/>
          <a:p>
            <a:pPr marL="0" indent="0" algn="ctr">
              <a:buNone/>
            </a:pPr>
            <a:r>
              <a:rPr lang="en-US" dirty="0" smtClean="0"/>
              <a:t>F12 against IE anywhere (locally..)</a:t>
            </a:r>
            <a:endParaRPr lang="en-US" dirty="0"/>
          </a:p>
        </p:txBody>
      </p:sp>
      <p:sp>
        <p:nvSpPr>
          <p:cNvPr id="5" name="Text Placeholder 1"/>
          <p:cNvSpPr txBox="1">
            <a:spLocks/>
          </p:cNvSpPr>
          <p:nvPr/>
        </p:nvSpPr>
        <p:spPr>
          <a:xfrm>
            <a:off x="4977514" y="3096630"/>
            <a:ext cx="3799072" cy="204671"/>
          </a:xfrm>
          <a:prstGeom prst="rect">
            <a:avLst/>
          </a:prstGeom>
        </p:spPr>
        <p:txBody>
          <a:bodyPr vert="horz" wrap="square" lIns="0" tIns="0" rIns="0" bIns="0" rtlCol="0" anchor="ctr">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lang="en-US" sz="1400" b="0" kern="1200" dirty="0" smtClean="0">
                <a:solidFill>
                  <a:srgbClr val="505050"/>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rgbClr val="505050"/>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505050"/>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505050"/>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00" dirty="0" smtClean="0"/>
              <a:t>C:\Windows\System32\F12\F12Chooser.exe</a:t>
            </a:r>
          </a:p>
        </p:txBody>
      </p:sp>
    </p:spTree>
    <p:extLst>
      <p:ext uri="{BB962C8B-B14F-4D97-AF65-F5344CB8AC3E}">
        <p14:creationId xmlns:p14="http://schemas.microsoft.com/office/powerpoint/2010/main" val="257095773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Content Placeholder 10"/>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09993" y="187325"/>
            <a:ext cx="6716102" cy="4311650"/>
          </a:xfrm>
        </p:spPr>
      </p:pic>
      <p:sp>
        <p:nvSpPr>
          <p:cNvPr id="8" name="Text Placeholder 7"/>
          <p:cNvSpPr>
            <a:spLocks noGrp="1"/>
          </p:cNvSpPr>
          <p:nvPr>
            <p:ph type="body" sz="quarter" idx="15"/>
          </p:nvPr>
        </p:nvSpPr>
        <p:spPr/>
        <p:txBody>
          <a:bodyPr/>
          <a:lstStyle/>
          <a:p>
            <a:r>
              <a:rPr lang="en-US" dirty="0" smtClean="0"/>
              <a:t>Located at: C:\Windows\System32\F12\F12Chooser.exe</a:t>
            </a:r>
            <a:endParaRPr lang="en-US" dirty="0"/>
          </a:p>
        </p:txBody>
      </p:sp>
    </p:spTree>
    <p:extLst>
      <p:ext uri="{BB962C8B-B14F-4D97-AF65-F5344CB8AC3E}">
        <p14:creationId xmlns:p14="http://schemas.microsoft.com/office/powerpoint/2010/main" val="2013234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617897" y="187325"/>
            <a:ext cx="6100294" cy="4311650"/>
          </a:xfrm>
        </p:spPr>
      </p:pic>
      <p:sp>
        <p:nvSpPr>
          <p:cNvPr id="3" name="Text Placeholder 2"/>
          <p:cNvSpPr>
            <a:spLocks noGrp="1"/>
          </p:cNvSpPr>
          <p:nvPr>
            <p:ph type="body" sz="quarter" idx="15"/>
          </p:nvPr>
        </p:nvSpPr>
        <p:spPr/>
        <p:txBody>
          <a:bodyPr/>
          <a:lstStyle/>
          <a:p>
            <a:r>
              <a:rPr lang="en-US" dirty="0" smtClean="0"/>
              <a:t>Launch the app you want to debug (</a:t>
            </a:r>
            <a:r>
              <a:rPr lang="en-US" dirty="0" err="1" smtClean="0"/>
              <a:t>winforms</a:t>
            </a:r>
            <a:r>
              <a:rPr lang="en-US" dirty="0" smtClean="0"/>
              <a:t>, win32, </a:t>
            </a:r>
            <a:r>
              <a:rPr lang="en-US" dirty="0" err="1" smtClean="0"/>
              <a:t>wpf</a:t>
            </a:r>
            <a:r>
              <a:rPr lang="en-US" dirty="0" smtClean="0"/>
              <a:t>)</a:t>
            </a:r>
            <a:endParaRPr lang="en-US" dirty="0"/>
          </a:p>
        </p:txBody>
      </p:sp>
    </p:spTree>
    <p:extLst>
      <p:ext uri="{BB962C8B-B14F-4D97-AF65-F5344CB8AC3E}">
        <p14:creationId xmlns:p14="http://schemas.microsoft.com/office/powerpoint/2010/main" val="1176495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486250" y="214015"/>
            <a:ext cx="6363588" cy="4258269"/>
          </a:xfrm>
        </p:spPr>
      </p:pic>
      <p:sp>
        <p:nvSpPr>
          <p:cNvPr id="3" name="Text Placeholder 2"/>
          <p:cNvSpPr>
            <a:spLocks noGrp="1"/>
          </p:cNvSpPr>
          <p:nvPr>
            <p:ph type="body" sz="quarter" idx="15"/>
          </p:nvPr>
        </p:nvSpPr>
        <p:spPr/>
        <p:txBody>
          <a:bodyPr/>
          <a:lstStyle/>
          <a:p>
            <a:r>
              <a:rPr lang="en-US" dirty="0" smtClean="0"/>
              <a:t>You’ll get something like this with a tile for each app you can debug</a:t>
            </a:r>
            <a:endParaRPr lang="en-US" dirty="0"/>
          </a:p>
        </p:txBody>
      </p:sp>
    </p:spTree>
    <p:extLst>
      <p:ext uri="{BB962C8B-B14F-4D97-AF65-F5344CB8AC3E}">
        <p14:creationId xmlns:p14="http://schemas.microsoft.com/office/powerpoint/2010/main" val="366572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3" name="Text Placeholder 2"/>
          <p:cNvSpPr>
            <a:spLocks noGrp="1"/>
          </p:cNvSpPr>
          <p:nvPr>
            <p:ph type="body" sz="quarter" idx="15"/>
          </p:nvPr>
        </p:nvSpPr>
        <p:spPr/>
        <p:txBody>
          <a:bodyPr/>
          <a:lstStyle/>
          <a:p>
            <a:r>
              <a:rPr lang="en-US" dirty="0" smtClean="0"/>
              <a:t>Launches F12 against the app…</a:t>
            </a:r>
            <a:endParaRPr lang="en-US" dirty="0"/>
          </a:p>
        </p:txBody>
      </p:sp>
    </p:spTree>
    <p:extLst>
      <p:ext uri="{BB962C8B-B14F-4D97-AF65-F5344CB8AC3E}">
        <p14:creationId xmlns:p14="http://schemas.microsoft.com/office/powerpoint/2010/main" val="2315592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936651" y="187325"/>
            <a:ext cx="5462785" cy="4311650"/>
          </a:xfrm>
        </p:spPr>
      </p:pic>
      <p:sp>
        <p:nvSpPr>
          <p:cNvPr id="3" name="Text Placeholder 2"/>
          <p:cNvSpPr>
            <a:spLocks noGrp="1"/>
          </p:cNvSpPr>
          <p:nvPr>
            <p:ph type="body" sz="quarter" idx="15"/>
          </p:nvPr>
        </p:nvSpPr>
        <p:spPr/>
        <p:txBody>
          <a:bodyPr/>
          <a:lstStyle/>
          <a:p>
            <a:r>
              <a:rPr lang="en-US" dirty="0" smtClean="0"/>
              <a:t>Works for </a:t>
            </a:r>
            <a:r>
              <a:rPr lang="en-US" b="1" dirty="0" smtClean="0"/>
              <a:t>Project Spartan </a:t>
            </a:r>
            <a:r>
              <a:rPr lang="en-US" dirty="0" smtClean="0"/>
              <a:t>too! </a:t>
            </a:r>
            <a:endParaRPr lang="en-US" dirty="0"/>
          </a:p>
          <a:p>
            <a:r>
              <a:rPr lang="en-US" sz="1050" dirty="0" smtClean="0"/>
              <a:t>(It’s going to be your best bet for the preview flight)</a:t>
            </a:r>
            <a:endParaRPr lang="en-US" sz="1050" dirty="0"/>
          </a:p>
        </p:txBody>
      </p:sp>
    </p:spTree>
    <p:extLst>
      <p:ext uri="{BB962C8B-B14F-4D97-AF65-F5344CB8AC3E}">
        <p14:creationId xmlns:p14="http://schemas.microsoft.com/office/powerpoint/2010/main" val="2440619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endParaRPr lang="en-US"/>
          </a:p>
        </p:txBody>
      </p:sp>
      <p:sp>
        <p:nvSpPr>
          <p:cNvPr id="3" name="Text Placeholder 2"/>
          <p:cNvSpPr>
            <a:spLocks noGrp="1"/>
          </p:cNvSpPr>
          <p:nvPr>
            <p:ph type="body" sz="quarter" idx="15"/>
          </p:nvPr>
        </p:nvSpPr>
        <p:spPr/>
        <p:txBody>
          <a:bodyPr/>
          <a:lstStyle/>
          <a:p>
            <a:r>
              <a:rPr lang="en-US" dirty="0" smtClean="0"/>
              <a:t>F12 Chooser also works against apps that multiple web instances</a:t>
            </a:r>
            <a:endParaRPr lang="en-US" dirty="0"/>
          </a:p>
        </p:txBody>
      </p:sp>
    </p:spTree>
    <p:extLst>
      <p:ext uri="{BB962C8B-B14F-4D97-AF65-F5344CB8AC3E}">
        <p14:creationId xmlns:p14="http://schemas.microsoft.com/office/powerpoint/2010/main" val="218035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6061" r="16061"/>
          <a:stretch>
            <a:fillRect/>
          </a:stretch>
        </p:blipFill>
        <p:spPr/>
      </p:pic>
      <p:sp>
        <p:nvSpPr>
          <p:cNvPr id="2" name="Text Placeholder 1"/>
          <p:cNvSpPr>
            <a:spLocks noGrp="1"/>
          </p:cNvSpPr>
          <p:nvPr>
            <p:ph type="body" sz="quarter" idx="16"/>
          </p:nvPr>
        </p:nvSpPr>
        <p:spPr>
          <a:xfrm>
            <a:off x="4978217" y="2368106"/>
            <a:ext cx="3799072" cy="407291"/>
          </a:xfrm>
        </p:spPr>
        <p:txBody>
          <a:bodyPr/>
          <a:lstStyle/>
          <a:p>
            <a:pPr marL="0" indent="0">
              <a:buNone/>
            </a:pPr>
            <a:r>
              <a:rPr lang="en-US" dirty="0" smtClean="0"/>
              <a:t>New </a:t>
            </a:r>
            <a:r>
              <a:rPr lang="en-US" dirty="0"/>
              <a:t>n</a:t>
            </a:r>
            <a:r>
              <a:rPr lang="en-US" dirty="0" smtClean="0"/>
              <a:t>etwork tool</a:t>
            </a:r>
            <a:endParaRPr lang="en-US" dirty="0"/>
          </a:p>
        </p:txBody>
      </p:sp>
    </p:spTree>
    <p:extLst>
      <p:ext uri="{BB962C8B-B14F-4D97-AF65-F5344CB8AC3E}">
        <p14:creationId xmlns:p14="http://schemas.microsoft.com/office/powerpoint/2010/main" val="304124846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r>
              <a:rPr lang="en-US" dirty="0" smtClean="0"/>
              <a:t>Brand new tool</a:t>
            </a:r>
          </a:p>
          <a:p>
            <a:r>
              <a:rPr lang="en-US" sz="1200" dirty="0" smtClean="0"/>
              <a:t>(built in HTML &amp; JS)</a:t>
            </a:r>
          </a:p>
        </p:txBody>
      </p:sp>
    </p:spTree>
    <p:extLst>
      <p:ext uri="{BB962C8B-B14F-4D97-AF65-F5344CB8AC3E}">
        <p14:creationId xmlns:p14="http://schemas.microsoft.com/office/powerpoint/2010/main" val="3457945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r>
              <a:rPr lang="en-US" dirty="0" smtClean="0"/>
              <a:t>Recording start by default</a:t>
            </a:r>
          </a:p>
        </p:txBody>
      </p:sp>
    </p:spTree>
    <p:extLst>
      <p:ext uri="{BB962C8B-B14F-4D97-AF65-F5344CB8AC3E}">
        <p14:creationId xmlns:p14="http://schemas.microsoft.com/office/powerpoint/2010/main" val="2991607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2"/>
          </p:nvPr>
        </p:nvSpPr>
        <p:spPr/>
        <p:txBody>
          <a:bodyPr/>
          <a:lstStyle/>
          <a:p>
            <a:pPr defTabSz="685800">
              <a:spcBef>
                <a:spcPct val="20000"/>
              </a:spcBef>
            </a:pPr>
            <a:r>
              <a:rPr lang="en-US" sz="1800" dirty="0">
                <a:gradFill>
                  <a:gsLst>
                    <a:gs pos="1250">
                      <a:srgbClr val="404040"/>
                    </a:gs>
                    <a:gs pos="100000">
                      <a:srgbClr val="404040"/>
                    </a:gs>
                  </a:gsLst>
                  <a:lin ang="5400000" scaled="0"/>
                </a:gradFill>
              </a:rPr>
              <a:t>Andy </a:t>
            </a:r>
            <a:r>
              <a:rPr lang="en-US" sz="1800" dirty="0" err="1">
                <a:gradFill>
                  <a:gsLst>
                    <a:gs pos="1250">
                      <a:srgbClr val="404040"/>
                    </a:gs>
                    <a:gs pos="100000">
                      <a:srgbClr val="404040"/>
                    </a:gs>
                  </a:gsLst>
                  <a:lin ang="5400000" scaled="0"/>
                </a:gradFill>
              </a:rPr>
              <a:t>Sterland</a:t>
            </a:r>
            <a:endParaRPr lang="en-US" sz="1800" dirty="0">
              <a:gradFill>
                <a:gsLst>
                  <a:gs pos="1250">
                    <a:srgbClr val="404040"/>
                  </a:gs>
                  <a:gs pos="100000">
                    <a:srgbClr val="404040"/>
                  </a:gs>
                </a:gsLst>
                <a:lin ang="5400000" scaled="0"/>
              </a:gradFill>
            </a:endParaRPr>
          </a:p>
          <a:p>
            <a:pPr defTabSz="685800">
              <a:spcBef>
                <a:spcPct val="20000"/>
              </a:spcBef>
            </a:pPr>
            <a:r>
              <a:rPr lang="en-US" sz="1400" dirty="0">
                <a:gradFill>
                  <a:gsLst>
                    <a:gs pos="1250">
                      <a:srgbClr val="404040"/>
                    </a:gs>
                    <a:gs pos="100000">
                      <a:srgbClr val="404040"/>
                    </a:gs>
                  </a:gsLst>
                  <a:lin ang="5400000" scaled="0"/>
                </a:gradFill>
              </a:rPr>
              <a:t>@</a:t>
            </a:r>
            <a:r>
              <a:rPr lang="en-US" sz="1400" dirty="0" err="1">
                <a:gradFill>
                  <a:gsLst>
                    <a:gs pos="1250">
                      <a:srgbClr val="404040"/>
                    </a:gs>
                    <a:gs pos="100000">
                      <a:srgbClr val="404040"/>
                    </a:gs>
                  </a:gsLst>
                  <a:lin ang="5400000" scaled="0"/>
                </a:gradFill>
              </a:rPr>
              <a:t>AndySterland</a:t>
            </a:r>
            <a:r>
              <a:rPr lang="en-US" sz="1400" dirty="0">
                <a:gradFill>
                  <a:gsLst>
                    <a:gs pos="1250">
                      <a:srgbClr val="404040"/>
                    </a:gs>
                    <a:gs pos="100000">
                      <a:srgbClr val="404040"/>
                    </a:gs>
                  </a:gsLst>
                  <a:lin ang="5400000" scaled="0"/>
                </a:gradFill>
              </a:rPr>
              <a:t> | Andy.Sterland@microsoft.com</a:t>
            </a:r>
          </a:p>
          <a:p>
            <a:pPr defTabSz="685800">
              <a:spcBef>
                <a:spcPct val="20000"/>
              </a:spcBef>
            </a:pPr>
            <a:r>
              <a:rPr lang="en-US" sz="1000" dirty="0">
                <a:gradFill>
                  <a:gsLst>
                    <a:gs pos="1250">
                      <a:srgbClr val="404040"/>
                    </a:gs>
                    <a:gs pos="100000">
                      <a:srgbClr val="404040"/>
                    </a:gs>
                  </a:gsLst>
                  <a:lin ang="5400000" scaled="0"/>
                </a:gradFill>
              </a:rPr>
              <a:t>Senior Program Manager, Visual Studio, Web Diagnostics</a:t>
            </a:r>
          </a:p>
        </p:txBody>
      </p:sp>
      <p:sp>
        <p:nvSpPr>
          <p:cNvPr id="2" name="Title 1"/>
          <p:cNvSpPr>
            <a:spLocks noGrp="1"/>
          </p:cNvSpPr>
          <p:nvPr>
            <p:ph type="ctrTitle"/>
          </p:nvPr>
        </p:nvSpPr>
        <p:spPr/>
        <p:txBody>
          <a:bodyPr/>
          <a:lstStyle/>
          <a:p>
            <a:r>
              <a:rPr lang="en-US" dirty="0"/>
              <a:t>What’s new in F12 for </a:t>
            </a:r>
            <a:r>
              <a:rPr lang="en-US" strike="sngStrike" dirty="0"/>
              <a:t>Project Spartan</a:t>
            </a:r>
          </a:p>
        </p:txBody>
      </p:sp>
      <p:sp>
        <p:nvSpPr>
          <p:cNvPr id="6" name="Text Placeholder 5"/>
          <p:cNvSpPr>
            <a:spLocks noGrp="1"/>
          </p:cNvSpPr>
          <p:nvPr>
            <p:ph type="body" sz="quarter" idx="13"/>
          </p:nvPr>
        </p:nvSpPr>
        <p:spPr/>
        <p:txBody>
          <a:bodyPr/>
          <a:lstStyle/>
          <a:p>
            <a:r>
              <a:rPr lang="en-US" dirty="0" smtClean="0"/>
              <a:t>3-638</a:t>
            </a:r>
            <a:endParaRPr lang="en-US" dirty="0"/>
          </a:p>
        </p:txBody>
      </p:sp>
      <p:pic>
        <p:nvPicPr>
          <p:cNvPr id="5" name="Picture 4"/>
          <p:cNvPicPr>
            <a:picLocks noChangeAspect="1"/>
          </p:cNvPicPr>
          <p:nvPr/>
        </p:nvPicPr>
        <p:blipFill>
          <a:blip r:embed="rId3"/>
          <a:stretch>
            <a:fillRect/>
          </a:stretch>
        </p:blipFill>
        <p:spPr>
          <a:xfrm>
            <a:off x="257956" y="2933285"/>
            <a:ext cx="1120920" cy="1120920"/>
          </a:xfrm>
          <a:prstGeom prst="rect">
            <a:avLst/>
          </a:prstGeom>
        </p:spPr>
      </p:pic>
      <p:sp>
        <p:nvSpPr>
          <p:cNvPr id="7" name="TextBox 6"/>
          <p:cNvSpPr txBox="1"/>
          <p:nvPr/>
        </p:nvSpPr>
        <p:spPr>
          <a:xfrm>
            <a:off x="4355024" y="916420"/>
            <a:ext cx="4083804" cy="849463"/>
          </a:xfrm>
          <a:prstGeom prst="rect">
            <a:avLst/>
          </a:prstGeom>
          <a:noFill/>
          <a:ln w="38100">
            <a:noFill/>
          </a:ln>
        </p:spPr>
        <p:txBody>
          <a:bodyPr wrap="square" lIns="182880" tIns="146304" rIns="182880" bIns="146304" rtlCol="0">
            <a:spAutoFit/>
          </a:bodyPr>
          <a:lstStyle/>
          <a:p>
            <a:pPr algn="ctr">
              <a:lnSpc>
                <a:spcPct val="90000"/>
              </a:lnSpc>
              <a:spcAft>
                <a:spcPts val="600"/>
              </a:spcAft>
            </a:pPr>
            <a:r>
              <a:rPr lang="en-US" sz="4000" dirty="0" smtClean="0"/>
              <a:t>Microsoft Edge</a:t>
            </a:r>
            <a:endParaRPr lang="en-US" sz="4000" dirty="0" smtClean="0"/>
          </a:p>
        </p:txBody>
      </p:sp>
      <p:sp>
        <p:nvSpPr>
          <p:cNvPr id="8" name="Isosceles Triangle 7"/>
          <p:cNvSpPr/>
          <p:nvPr/>
        </p:nvSpPr>
        <p:spPr bwMode="auto">
          <a:xfrm>
            <a:off x="6579031" y="2255995"/>
            <a:ext cx="526942" cy="16981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921531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r>
              <a:rPr lang="en-US" dirty="0" smtClean="0"/>
              <a:t>Search all network data</a:t>
            </a:r>
          </a:p>
        </p:txBody>
      </p:sp>
    </p:spTree>
    <p:extLst>
      <p:ext uri="{BB962C8B-B14F-4D97-AF65-F5344CB8AC3E}">
        <p14:creationId xmlns:p14="http://schemas.microsoft.com/office/powerpoint/2010/main" val="2869698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r>
              <a:rPr lang="en-US" dirty="0" smtClean="0"/>
              <a:t>Pretty printing for common file types (including JSON!)</a:t>
            </a:r>
          </a:p>
        </p:txBody>
      </p:sp>
    </p:spTree>
    <p:extLst>
      <p:ext uri="{BB962C8B-B14F-4D97-AF65-F5344CB8AC3E}">
        <p14:creationId xmlns:p14="http://schemas.microsoft.com/office/powerpoint/2010/main" val="366546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r>
              <a:rPr lang="en-US" b="1" dirty="0" smtClean="0"/>
              <a:t>New</a:t>
            </a:r>
            <a:r>
              <a:rPr lang="en-US" dirty="0" smtClean="0"/>
              <a:t>: Type filtering</a:t>
            </a:r>
          </a:p>
        </p:txBody>
      </p:sp>
    </p:spTree>
    <p:extLst>
      <p:ext uri="{BB962C8B-B14F-4D97-AF65-F5344CB8AC3E}">
        <p14:creationId xmlns:p14="http://schemas.microsoft.com/office/powerpoint/2010/main" val="1694506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r>
              <a:rPr lang="en-US" dirty="0" smtClean="0"/>
              <a:t>Download initiator</a:t>
            </a:r>
          </a:p>
        </p:txBody>
      </p:sp>
    </p:spTree>
    <p:extLst>
      <p:ext uri="{BB962C8B-B14F-4D97-AF65-F5344CB8AC3E}">
        <p14:creationId xmlns:p14="http://schemas.microsoft.com/office/powerpoint/2010/main" val="1788144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r>
              <a:rPr lang="en-US" dirty="0" smtClean="0"/>
              <a:t>Export to HAR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648" y="811458"/>
            <a:ext cx="5820587" cy="3381847"/>
          </a:xfrm>
          <a:prstGeom prst="rect">
            <a:avLst/>
          </a:prstGeom>
        </p:spPr>
      </p:pic>
    </p:spTree>
    <p:extLst>
      <p:ext uri="{BB962C8B-B14F-4D97-AF65-F5344CB8AC3E}">
        <p14:creationId xmlns:p14="http://schemas.microsoft.com/office/powerpoint/2010/main" val="398296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906650" y="187325"/>
            <a:ext cx="5522787" cy="4311650"/>
          </a:xfrm>
        </p:spPr>
      </p:pic>
      <p:sp>
        <p:nvSpPr>
          <p:cNvPr id="3" name="Text Placeholder 2"/>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66398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6061" r="16061"/>
          <a:stretch>
            <a:fillRect/>
          </a:stretch>
        </p:blipFill>
        <p:spPr/>
      </p:pic>
      <p:sp>
        <p:nvSpPr>
          <p:cNvPr id="2" name="Text Placeholder 1"/>
          <p:cNvSpPr>
            <a:spLocks noGrp="1"/>
          </p:cNvSpPr>
          <p:nvPr>
            <p:ph type="body" sz="quarter" idx="16"/>
          </p:nvPr>
        </p:nvSpPr>
        <p:spPr>
          <a:xfrm>
            <a:off x="4978217" y="2322452"/>
            <a:ext cx="4053072" cy="498598"/>
          </a:xfrm>
        </p:spPr>
        <p:txBody>
          <a:bodyPr/>
          <a:lstStyle/>
          <a:p>
            <a:pPr marL="0" indent="0">
              <a:buNone/>
            </a:pPr>
            <a:r>
              <a:rPr lang="en-US" sz="2400" dirty="0" smtClean="0"/>
              <a:t>Updated performance tool</a:t>
            </a:r>
            <a:br>
              <a:rPr lang="en-US" sz="2400" dirty="0" smtClean="0"/>
            </a:br>
            <a:r>
              <a:rPr lang="en-US" sz="1100" dirty="0" smtClean="0"/>
              <a:t>(nee UI responsiveness tool)</a:t>
            </a:r>
            <a:endParaRPr lang="en-US" sz="1100" dirty="0"/>
          </a:p>
        </p:txBody>
      </p:sp>
      <p:sp>
        <p:nvSpPr>
          <p:cNvPr id="4" name="Text Placeholder 2"/>
          <p:cNvSpPr txBox="1">
            <a:spLocks/>
          </p:cNvSpPr>
          <p:nvPr/>
        </p:nvSpPr>
        <p:spPr>
          <a:xfrm>
            <a:off x="5232217" y="3127447"/>
            <a:ext cx="3799072" cy="1009507"/>
          </a:xfrm>
          <a:prstGeom prst="rect">
            <a:avLst/>
          </a:prstGeom>
        </p:spPr>
        <p:txBody>
          <a:bodyPr vert="horz" lIns="0" tIns="0" rIns="0" bIns="0" rtlCol="0" anchor="ctr">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225411" indent="-225411" algn="l" defTabSz="914342" rtl="0" eaLnBrk="1" latinLnBrk="0" hangingPunct="1">
              <a:lnSpc>
                <a:spcPct val="95000"/>
              </a:lnSpc>
              <a:spcBef>
                <a:spcPts val="0"/>
              </a:spcBef>
              <a:spcAft>
                <a:spcPts val="1200"/>
              </a:spcAft>
              <a:buClrTx/>
              <a:buFont typeface="Arial" pitchFamily="34" charset="0"/>
              <a:buChar char="•"/>
              <a:defRPr lang="en-US" sz="1400" b="0" kern="1200" dirty="0" smtClean="0">
                <a:solidFill>
                  <a:schemeClr val="bg1"/>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chemeClr val="bg1"/>
                </a:solidFill>
                <a:latin typeface="+mn-lt"/>
                <a:ea typeface="+mn-ea"/>
                <a:cs typeface="+mn-cs"/>
              </a:defRPr>
            </a:lvl3pPr>
            <a:lvl4pPr marL="627023" indent="-169852" algn="l" defTabSz="914342" rtl="0" eaLnBrk="1" latinLnBrk="0" hangingPunct="1">
              <a:lnSpc>
                <a:spcPct val="95000"/>
              </a:lnSpc>
              <a:spcBef>
                <a:spcPts val="0"/>
              </a:spcBef>
              <a:spcAft>
                <a:spcPts val="1200"/>
              </a:spcAft>
              <a:buFont typeface="Arial" pitchFamily="34" charset="0"/>
              <a:buChar char="•"/>
              <a:defRPr lang="en-US" sz="1400" b="0" kern="1200" dirty="0" smtClean="0">
                <a:solidFill>
                  <a:schemeClr val="bg1"/>
                </a:solidFill>
                <a:latin typeface="+mn-lt"/>
                <a:ea typeface="+mn-ea"/>
                <a:cs typeface="+mn-cs"/>
              </a:defRPr>
            </a:lvl4pPr>
            <a:lvl5pPr marL="914342" indent="-228585" algn="l" defTabSz="914342" rtl="0" eaLnBrk="1" latinLnBrk="0" hangingPunct="1">
              <a:lnSpc>
                <a:spcPct val="95000"/>
              </a:lnSpc>
              <a:spcBef>
                <a:spcPts val="0"/>
              </a:spcBef>
              <a:spcAft>
                <a:spcPts val="1200"/>
              </a:spcAft>
              <a:buFont typeface="Lucida Grande"/>
              <a:buChar char="-"/>
              <a:defRPr lang="en-US" sz="1400" b="0" kern="1200" dirty="0">
                <a:solidFill>
                  <a:schemeClr val="bg1"/>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r">
              <a:buFont typeface="Arial" panose="020B0604020202020204" pitchFamily="34" charset="0"/>
              <a:buChar char="•"/>
            </a:pPr>
            <a:r>
              <a:rPr lang="en-US" sz="1600" dirty="0" smtClean="0"/>
              <a:t>new name</a:t>
            </a:r>
          </a:p>
          <a:p>
            <a:pPr marL="342900" indent="-342900" algn="r">
              <a:buFont typeface="Arial" panose="020B0604020202020204" pitchFamily="34" charset="0"/>
              <a:buChar char="•"/>
            </a:pPr>
            <a:r>
              <a:rPr lang="en-US" sz="1600" dirty="0" smtClean="0"/>
              <a:t>user marks</a:t>
            </a:r>
          </a:p>
          <a:p>
            <a:pPr marL="342900" indent="-342900" algn="r">
              <a:buFont typeface="Arial" panose="020B0604020202020204" pitchFamily="34" charset="0"/>
              <a:buChar char="•"/>
            </a:pPr>
            <a:r>
              <a:rPr lang="en-US" sz="1600" dirty="0" smtClean="0"/>
              <a:t>new </a:t>
            </a:r>
            <a:r>
              <a:rPr lang="en-US" sz="1600" dirty="0" err="1" smtClean="0"/>
              <a:t>cpu</a:t>
            </a:r>
            <a:r>
              <a:rPr lang="en-US" sz="1600" dirty="0" smtClean="0"/>
              <a:t> profiler</a:t>
            </a:r>
            <a:endParaRPr lang="en-US" sz="1600" dirty="0"/>
          </a:p>
        </p:txBody>
      </p:sp>
    </p:spTree>
    <p:extLst>
      <p:ext uri="{BB962C8B-B14F-4D97-AF65-F5344CB8AC3E}">
        <p14:creationId xmlns:p14="http://schemas.microsoft.com/office/powerpoint/2010/main" val="392582949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80945" y="187325"/>
            <a:ext cx="6574198" cy="4311650"/>
          </a:xfrm>
        </p:spPr>
      </p:pic>
      <p:sp>
        <p:nvSpPr>
          <p:cNvPr id="9" name="Text Placeholder 8"/>
          <p:cNvSpPr>
            <a:spLocks noGrp="1"/>
          </p:cNvSpPr>
          <p:nvPr>
            <p:ph type="body" sz="quarter" idx="15"/>
          </p:nvPr>
        </p:nvSpPr>
        <p:spPr/>
        <p:txBody>
          <a:bodyPr/>
          <a:lstStyle/>
          <a:p>
            <a:r>
              <a:rPr lang="en-US" dirty="0" smtClean="0"/>
              <a:t>UI responsiveness tool is now named “Performance”</a:t>
            </a:r>
          </a:p>
        </p:txBody>
      </p:sp>
    </p:spTree>
    <p:extLst>
      <p:ext uri="{BB962C8B-B14F-4D97-AF65-F5344CB8AC3E}">
        <p14:creationId xmlns:p14="http://schemas.microsoft.com/office/powerpoint/2010/main" val="3588325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80945" y="187325"/>
            <a:ext cx="6574198" cy="4311650"/>
          </a:xfrm>
        </p:spPr>
      </p:pic>
      <p:sp>
        <p:nvSpPr>
          <p:cNvPr id="9" name="Text Placeholder 8"/>
          <p:cNvSpPr>
            <a:spLocks noGrp="1"/>
          </p:cNvSpPr>
          <p:nvPr>
            <p:ph type="body" sz="quarter" idx="15"/>
          </p:nvPr>
        </p:nvSpPr>
        <p:spPr>
          <a:xfrm>
            <a:off x="67351" y="4498975"/>
            <a:ext cx="8402638" cy="546100"/>
          </a:xfrm>
        </p:spPr>
        <p:txBody>
          <a:bodyPr/>
          <a:lstStyle/>
          <a:p>
            <a:r>
              <a:rPr lang="en-US" dirty="0" smtClean="0"/>
              <a:t>JavaScript profiler now integrated into performance tool</a:t>
            </a:r>
            <a:br>
              <a:rPr lang="en-US" dirty="0" smtClean="0"/>
            </a:br>
            <a:r>
              <a:rPr lang="en-US" sz="1200" dirty="0" smtClean="0"/>
              <a:t>(sampled so way less overhead than the old profiler)</a:t>
            </a:r>
            <a:endParaRPr lang="en-US" dirty="0"/>
          </a:p>
        </p:txBody>
      </p:sp>
    </p:spTree>
    <p:extLst>
      <p:ext uri="{BB962C8B-B14F-4D97-AF65-F5344CB8AC3E}">
        <p14:creationId xmlns:p14="http://schemas.microsoft.com/office/powerpoint/2010/main" val="2883813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80945" y="187325"/>
            <a:ext cx="6574198" cy="4311650"/>
          </a:xfrm>
        </p:spPr>
      </p:pic>
      <p:sp>
        <p:nvSpPr>
          <p:cNvPr id="9" name="Text Placeholder 8"/>
          <p:cNvSpPr>
            <a:spLocks noGrp="1"/>
          </p:cNvSpPr>
          <p:nvPr>
            <p:ph type="body" sz="quarter" idx="15"/>
          </p:nvPr>
        </p:nvSpPr>
        <p:spPr>
          <a:xfrm>
            <a:off x="53496" y="4498975"/>
            <a:ext cx="8402638" cy="546100"/>
          </a:xfrm>
        </p:spPr>
        <p:txBody>
          <a:bodyPr/>
          <a:lstStyle/>
          <a:p>
            <a:r>
              <a:rPr lang="en-US" dirty="0" smtClean="0"/>
              <a:t>User marks help you tailor the profiler view</a:t>
            </a:r>
            <a:br>
              <a:rPr lang="en-US" dirty="0" smtClean="0"/>
            </a:br>
            <a:r>
              <a:rPr lang="en-US" sz="1200" dirty="0" smtClean="0"/>
              <a:t>()</a:t>
            </a:r>
            <a:endParaRPr lang="en-US" dirty="0"/>
          </a:p>
        </p:txBody>
      </p:sp>
      <p:pic>
        <p:nvPicPr>
          <p:cNvPr id="4" name="Picture 3"/>
          <p:cNvPicPr>
            <a:picLocks noChangeAspect="1"/>
          </p:cNvPicPr>
          <p:nvPr/>
        </p:nvPicPr>
        <p:blipFill>
          <a:blip r:embed="rId3"/>
          <a:stretch>
            <a:fillRect/>
          </a:stretch>
        </p:blipFill>
        <p:spPr>
          <a:xfrm>
            <a:off x="2616412" y="2815944"/>
            <a:ext cx="2257740" cy="914528"/>
          </a:xfrm>
          <a:prstGeom prst="rect">
            <a:avLst/>
          </a:prstGeom>
        </p:spPr>
      </p:pic>
    </p:spTree>
    <p:extLst>
      <p:ext uri="{BB962C8B-B14F-4D97-AF65-F5344CB8AC3E}">
        <p14:creationId xmlns:p14="http://schemas.microsoft.com/office/powerpoint/2010/main" val="3294865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908112" y="217803"/>
            <a:ext cx="4035079" cy="145839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80000"/>
              </a:lnSpc>
            </a:pPr>
            <a:r>
              <a:rPr sz="2940">
                <a:gradFill>
                  <a:gsLst>
                    <a:gs pos="1250">
                      <a:srgbClr val="404040"/>
                    </a:gs>
                    <a:gs pos="100000">
                      <a:srgbClr val="404040"/>
                    </a:gs>
                  </a:gsLst>
                  <a:lin ang="5400000" scaled="0"/>
                </a:gradFill>
              </a:rPr>
              <a:t>Submit an evaluation </a:t>
            </a:r>
            <a:br>
              <a:rPr sz="2940">
                <a:gradFill>
                  <a:gsLst>
                    <a:gs pos="1250">
                      <a:srgbClr val="404040"/>
                    </a:gs>
                    <a:gs pos="100000">
                      <a:srgbClr val="404040"/>
                    </a:gs>
                  </a:gsLst>
                  <a:lin ang="5400000" scaled="0"/>
                </a:gradFill>
              </a:rPr>
            </a:br>
            <a:r>
              <a:rPr sz="2940">
                <a:gradFill>
                  <a:gsLst>
                    <a:gs pos="1250">
                      <a:srgbClr val="404040"/>
                    </a:gs>
                    <a:gs pos="100000">
                      <a:srgbClr val="404040"/>
                    </a:gs>
                  </a:gsLst>
                  <a:lin ang="5400000" scaled="0"/>
                </a:gradFill>
              </a:rPr>
              <a:t>for each Breakout Session you attend.</a:t>
            </a:r>
          </a:p>
        </p:txBody>
      </p:sp>
      <p:sp>
        <p:nvSpPr>
          <p:cNvPr id="6" name="Rectangle 5"/>
          <p:cNvSpPr/>
          <p:nvPr/>
        </p:nvSpPr>
        <p:spPr>
          <a:xfrm>
            <a:off x="5976053" y="1554307"/>
            <a:ext cx="3361116" cy="703398"/>
          </a:xfrm>
          <a:prstGeom prst="rect">
            <a:avLst/>
          </a:prstGeom>
        </p:spPr>
        <p:txBody>
          <a:bodyPr wrap="square" anchor="ctr">
            <a:spAutoFit/>
          </a:bodyPr>
          <a:lstStyle/>
          <a:p>
            <a:pPr defTabSz="685800">
              <a:lnSpc>
                <a:spcPct val="90000"/>
              </a:lnSpc>
              <a:spcBef>
                <a:spcPct val="0"/>
              </a:spcBef>
            </a:pPr>
            <a:r>
              <a:rPr lang="en-US" sz="2206" spc="-75" dirty="0">
                <a:ln w="3175">
                  <a:noFill/>
                </a:ln>
                <a:gradFill>
                  <a:gsLst>
                    <a:gs pos="5310">
                      <a:srgbClr val="00188F"/>
                    </a:gs>
                    <a:gs pos="55000">
                      <a:srgbClr val="00188F"/>
                    </a:gs>
                  </a:gsLst>
                  <a:lin ang="5400000" scaled="0"/>
                </a:gradFill>
                <a:cs typeface="Segoe UI" pitchFamily="34" charset="0"/>
              </a:rPr>
              <a:t>BE ENTERED INTO THE </a:t>
            </a:r>
            <a:br>
              <a:rPr lang="en-US" sz="2206" spc="-75" dirty="0">
                <a:ln w="3175">
                  <a:noFill/>
                </a:ln>
                <a:gradFill>
                  <a:gsLst>
                    <a:gs pos="5310">
                      <a:srgbClr val="00188F"/>
                    </a:gs>
                    <a:gs pos="55000">
                      <a:srgbClr val="00188F"/>
                    </a:gs>
                  </a:gsLst>
                  <a:lin ang="5400000" scaled="0"/>
                </a:gradFill>
                <a:cs typeface="Segoe UI" pitchFamily="34" charset="0"/>
              </a:rPr>
            </a:br>
            <a:r>
              <a:rPr lang="en-US" sz="2206" spc="-75" dirty="0">
                <a:ln w="3175">
                  <a:noFill/>
                </a:ln>
                <a:gradFill>
                  <a:gsLst>
                    <a:gs pos="5310">
                      <a:srgbClr val="00188F"/>
                    </a:gs>
                    <a:gs pos="55000">
                      <a:srgbClr val="00188F"/>
                    </a:gs>
                  </a:gsLst>
                  <a:lin ang="5400000" scaled="0"/>
                </a:gradFill>
                <a:cs typeface="Segoe UI" pitchFamily="34" charset="0"/>
              </a:rPr>
              <a:t>DAILY PRIZE DRAWING!</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57161" y="2312428"/>
            <a:ext cx="2736978" cy="27369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l="6804" r="3911" b="6803"/>
          <a:stretch/>
        </p:blipFill>
        <p:spPr>
          <a:xfrm>
            <a:off x="649" y="731"/>
            <a:ext cx="4701500" cy="5142040"/>
          </a:xfrm>
          <a:prstGeom prst="rect">
            <a:avLst/>
          </a:prstGeom>
        </p:spPr>
      </p:pic>
      <p:sp>
        <p:nvSpPr>
          <p:cNvPr id="16" name="Freeform 5"/>
          <p:cNvSpPr>
            <a:spLocks noEditPoints="1"/>
          </p:cNvSpPr>
          <p:nvPr/>
        </p:nvSpPr>
        <p:spPr bwMode="auto">
          <a:xfrm>
            <a:off x="4886773" y="1391305"/>
            <a:ext cx="1074108" cy="986727"/>
          </a:xfrm>
          <a:custGeom>
            <a:avLst/>
            <a:gdLst>
              <a:gd name="T0" fmla="*/ 1181 w 2188"/>
              <a:gd name="T1" fmla="*/ 386 h 2010"/>
              <a:gd name="T2" fmla="*/ 1233 w 2188"/>
              <a:gd name="T3" fmla="*/ 550 h 2010"/>
              <a:gd name="T4" fmla="*/ 1095 w 2188"/>
              <a:gd name="T5" fmla="*/ 649 h 2010"/>
              <a:gd name="T6" fmla="*/ 958 w 2188"/>
              <a:gd name="T7" fmla="*/ 550 h 2010"/>
              <a:gd name="T8" fmla="*/ 1010 w 2188"/>
              <a:gd name="T9" fmla="*/ 386 h 2010"/>
              <a:gd name="T10" fmla="*/ 1318 w 2188"/>
              <a:gd name="T11" fmla="*/ 111 h 2010"/>
              <a:gd name="T12" fmla="*/ 1283 w 2188"/>
              <a:gd name="T13" fmla="*/ 215 h 2010"/>
              <a:gd name="T14" fmla="*/ 1373 w 2188"/>
              <a:gd name="T15" fmla="*/ 282 h 2010"/>
              <a:gd name="T16" fmla="*/ 1460 w 2188"/>
              <a:gd name="T17" fmla="*/ 215 h 2010"/>
              <a:gd name="T18" fmla="*/ 1427 w 2188"/>
              <a:gd name="T19" fmla="*/ 111 h 2010"/>
              <a:gd name="T20" fmla="*/ 1318 w 2188"/>
              <a:gd name="T21" fmla="*/ 111 h 2010"/>
              <a:gd name="T22" fmla="*/ 828 w 2188"/>
              <a:gd name="T23" fmla="*/ 128 h 2010"/>
              <a:gd name="T24" fmla="*/ 868 w 2188"/>
              <a:gd name="T25" fmla="*/ 256 h 2010"/>
              <a:gd name="T26" fmla="*/ 1001 w 2188"/>
              <a:gd name="T27" fmla="*/ 256 h 2010"/>
              <a:gd name="T28" fmla="*/ 1041 w 2188"/>
              <a:gd name="T29" fmla="*/ 128 h 2010"/>
              <a:gd name="T30" fmla="*/ 934 w 2188"/>
              <a:gd name="T31" fmla="*/ 52 h 2010"/>
              <a:gd name="T32" fmla="*/ 944 w 2188"/>
              <a:gd name="T33" fmla="*/ 806 h 2010"/>
              <a:gd name="T34" fmla="*/ 1216 w 2188"/>
              <a:gd name="T35" fmla="*/ 813 h 2010"/>
              <a:gd name="T36" fmla="*/ 1664 w 2188"/>
              <a:gd name="T37" fmla="*/ 602 h 2010"/>
              <a:gd name="T38" fmla="*/ 1418 w 2188"/>
              <a:gd name="T39" fmla="*/ 462 h 2010"/>
              <a:gd name="T40" fmla="*/ 1764 w 2188"/>
              <a:gd name="T41" fmla="*/ 533 h 2010"/>
              <a:gd name="T42" fmla="*/ 1539 w 2188"/>
              <a:gd name="T43" fmla="*/ 270 h 2010"/>
              <a:gd name="T44" fmla="*/ 1595 w 2188"/>
              <a:gd name="T45" fmla="*/ 177 h 2010"/>
              <a:gd name="T46" fmla="*/ 1832 w 2188"/>
              <a:gd name="T47" fmla="*/ 602 h 2010"/>
              <a:gd name="T48" fmla="*/ 1783 w 2188"/>
              <a:gd name="T49" fmla="*/ 1126 h 2010"/>
              <a:gd name="T50" fmla="*/ 1093 w 2188"/>
              <a:gd name="T51" fmla="*/ 2010 h 2010"/>
              <a:gd name="T52" fmla="*/ 382 w 2188"/>
              <a:gd name="T53" fmla="*/ 1126 h 2010"/>
              <a:gd name="T54" fmla="*/ 335 w 2188"/>
              <a:gd name="T55" fmla="*/ 602 h 2010"/>
              <a:gd name="T56" fmla="*/ 735 w 2188"/>
              <a:gd name="T57" fmla="*/ 132 h 2010"/>
              <a:gd name="T58" fmla="*/ 809 w 2188"/>
              <a:gd name="T59" fmla="*/ 204 h 2010"/>
              <a:gd name="T60" fmla="*/ 249 w 2188"/>
              <a:gd name="T61" fmla="*/ 379 h 2010"/>
              <a:gd name="T62" fmla="*/ 723 w 2188"/>
              <a:gd name="T63" fmla="*/ 415 h 2010"/>
              <a:gd name="T64" fmla="*/ 809 w 2188"/>
              <a:gd name="T65" fmla="*/ 498 h 2010"/>
              <a:gd name="T66" fmla="*/ 854 w 2188"/>
              <a:gd name="T67" fmla="*/ 763 h 2010"/>
              <a:gd name="T68" fmla="*/ 737 w 2188"/>
              <a:gd name="T69" fmla="*/ 1209 h 2010"/>
              <a:gd name="T70" fmla="*/ 403 w 2188"/>
              <a:gd name="T71" fmla="*/ 671 h 2010"/>
              <a:gd name="T72" fmla="*/ 737 w 2188"/>
              <a:gd name="T73" fmla="*/ 1209 h 2010"/>
              <a:gd name="T74" fmla="*/ 1415 w 2188"/>
              <a:gd name="T75" fmla="*/ 1327 h 2010"/>
              <a:gd name="T76" fmla="*/ 752 w 2188"/>
              <a:gd name="T77" fmla="*/ 1327 h 2010"/>
              <a:gd name="T78" fmla="*/ 522 w 2188"/>
              <a:gd name="T79" fmla="*/ 1598 h 2010"/>
              <a:gd name="T80" fmla="*/ 1645 w 2188"/>
              <a:gd name="T81" fmla="*/ 1598 h 2010"/>
              <a:gd name="T82" fmla="*/ 2001 w 2188"/>
              <a:gd name="T83" fmla="*/ 875 h 2010"/>
              <a:gd name="T84" fmla="*/ 1354 w 2188"/>
              <a:gd name="T85" fmla="*/ 860 h 2010"/>
              <a:gd name="T86" fmla="*/ 1427 w 2188"/>
              <a:gd name="T87" fmla="*/ 1209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88" h="2010">
                <a:moveTo>
                  <a:pt x="1095" y="213"/>
                </a:moveTo>
                <a:lnTo>
                  <a:pt x="1181" y="386"/>
                </a:lnTo>
                <a:lnTo>
                  <a:pt x="1373" y="415"/>
                </a:lnTo>
                <a:lnTo>
                  <a:pt x="1233" y="550"/>
                </a:lnTo>
                <a:lnTo>
                  <a:pt x="1266" y="739"/>
                </a:lnTo>
                <a:lnTo>
                  <a:pt x="1095" y="649"/>
                </a:lnTo>
                <a:lnTo>
                  <a:pt x="925" y="739"/>
                </a:lnTo>
                <a:lnTo>
                  <a:pt x="958" y="550"/>
                </a:lnTo>
                <a:lnTo>
                  <a:pt x="818" y="415"/>
                </a:lnTo>
                <a:lnTo>
                  <a:pt x="1010" y="386"/>
                </a:lnTo>
                <a:lnTo>
                  <a:pt x="1095" y="213"/>
                </a:lnTo>
                <a:close/>
                <a:moveTo>
                  <a:pt x="1318" y="111"/>
                </a:moveTo>
                <a:lnTo>
                  <a:pt x="1195" y="130"/>
                </a:lnTo>
                <a:lnTo>
                  <a:pt x="1283" y="215"/>
                </a:lnTo>
                <a:lnTo>
                  <a:pt x="1261" y="339"/>
                </a:lnTo>
                <a:lnTo>
                  <a:pt x="1373" y="282"/>
                </a:lnTo>
                <a:lnTo>
                  <a:pt x="1482" y="339"/>
                </a:lnTo>
                <a:lnTo>
                  <a:pt x="1460" y="215"/>
                </a:lnTo>
                <a:lnTo>
                  <a:pt x="1550" y="130"/>
                </a:lnTo>
                <a:lnTo>
                  <a:pt x="1427" y="111"/>
                </a:lnTo>
                <a:lnTo>
                  <a:pt x="1373" y="0"/>
                </a:lnTo>
                <a:lnTo>
                  <a:pt x="1318" y="111"/>
                </a:lnTo>
                <a:close/>
                <a:moveTo>
                  <a:pt x="901" y="118"/>
                </a:moveTo>
                <a:lnTo>
                  <a:pt x="828" y="128"/>
                </a:lnTo>
                <a:lnTo>
                  <a:pt x="880" y="180"/>
                </a:lnTo>
                <a:lnTo>
                  <a:pt x="868" y="256"/>
                </a:lnTo>
                <a:lnTo>
                  <a:pt x="934" y="220"/>
                </a:lnTo>
                <a:lnTo>
                  <a:pt x="1001" y="256"/>
                </a:lnTo>
                <a:lnTo>
                  <a:pt x="986" y="180"/>
                </a:lnTo>
                <a:lnTo>
                  <a:pt x="1041" y="128"/>
                </a:lnTo>
                <a:lnTo>
                  <a:pt x="967" y="118"/>
                </a:lnTo>
                <a:lnTo>
                  <a:pt x="934" y="52"/>
                </a:lnTo>
                <a:lnTo>
                  <a:pt x="901" y="118"/>
                </a:lnTo>
                <a:close/>
                <a:moveTo>
                  <a:pt x="944" y="806"/>
                </a:moveTo>
                <a:lnTo>
                  <a:pt x="1093" y="875"/>
                </a:lnTo>
                <a:lnTo>
                  <a:pt x="1216" y="813"/>
                </a:lnTo>
                <a:lnTo>
                  <a:pt x="1337" y="758"/>
                </a:lnTo>
                <a:lnTo>
                  <a:pt x="1664" y="602"/>
                </a:lnTo>
                <a:lnTo>
                  <a:pt x="1380" y="500"/>
                </a:lnTo>
                <a:lnTo>
                  <a:pt x="1418" y="462"/>
                </a:lnTo>
                <a:lnTo>
                  <a:pt x="1460" y="422"/>
                </a:lnTo>
                <a:lnTo>
                  <a:pt x="1764" y="533"/>
                </a:lnTo>
                <a:lnTo>
                  <a:pt x="1915" y="379"/>
                </a:lnTo>
                <a:lnTo>
                  <a:pt x="1539" y="270"/>
                </a:lnTo>
                <a:lnTo>
                  <a:pt x="1531" y="239"/>
                </a:lnTo>
                <a:lnTo>
                  <a:pt x="1595" y="177"/>
                </a:lnTo>
                <a:lnTo>
                  <a:pt x="2105" y="329"/>
                </a:lnTo>
                <a:lnTo>
                  <a:pt x="1832" y="602"/>
                </a:lnTo>
                <a:lnTo>
                  <a:pt x="2188" y="889"/>
                </a:lnTo>
                <a:lnTo>
                  <a:pt x="1783" y="1126"/>
                </a:lnTo>
                <a:lnTo>
                  <a:pt x="1783" y="1683"/>
                </a:lnTo>
                <a:lnTo>
                  <a:pt x="1093" y="2010"/>
                </a:lnTo>
                <a:lnTo>
                  <a:pt x="382" y="1683"/>
                </a:lnTo>
                <a:lnTo>
                  <a:pt x="382" y="1126"/>
                </a:lnTo>
                <a:lnTo>
                  <a:pt x="0" y="889"/>
                </a:lnTo>
                <a:lnTo>
                  <a:pt x="335" y="602"/>
                </a:lnTo>
                <a:lnTo>
                  <a:pt x="62" y="329"/>
                </a:lnTo>
                <a:lnTo>
                  <a:pt x="735" y="132"/>
                </a:lnTo>
                <a:lnTo>
                  <a:pt x="780" y="175"/>
                </a:lnTo>
                <a:lnTo>
                  <a:pt x="809" y="204"/>
                </a:lnTo>
                <a:lnTo>
                  <a:pt x="806" y="225"/>
                </a:lnTo>
                <a:lnTo>
                  <a:pt x="249" y="379"/>
                </a:lnTo>
                <a:lnTo>
                  <a:pt x="403" y="533"/>
                </a:lnTo>
                <a:lnTo>
                  <a:pt x="723" y="415"/>
                </a:lnTo>
                <a:lnTo>
                  <a:pt x="773" y="462"/>
                </a:lnTo>
                <a:lnTo>
                  <a:pt x="809" y="498"/>
                </a:lnTo>
                <a:lnTo>
                  <a:pt x="500" y="602"/>
                </a:lnTo>
                <a:lnTo>
                  <a:pt x="854" y="763"/>
                </a:lnTo>
                <a:lnTo>
                  <a:pt x="944" y="806"/>
                </a:lnTo>
                <a:close/>
                <a:moveTo>
                  <a:pt x="737" y="1209"/>
                </a:moveTo>
                <a:lnTo>
                  <a:pt x="1024" y="958"/>
                </a:lnTo>
                <a:lnTo>
                  <a:pt x="403" y="671"/>
                </a:lnTo>
                <a:lnTo>
                  <a:pt x="166" y="875"/>
                </a:lnTo>
                <a:lnTo>
                  <a:pt x="737" y="1209"/>
                </a:lnTo>
                <a:close/>
                <a:moveTo>
                  <a:pt x="1645" y="1195"/>
                </a:moveTo>
                <a:lnTo>
                  <a:pt x="1415" y="1327"/>
                </a:lnTo>
                <a:lnTo>
                  <a:pt x="1093" y="1041"/>
                </a:lnTo>
                <a:lnTo>
                  <a:pt x="752" y="1327"/>
                </a:lnTo>
                <a:lnTo>
                  <a:pt x="522" y="1195"/>
                </a:lnTo>
                <a:lnTo>
                  <a:pt x="522" y="1598"/>
                </a:lnTo>
                <a:lnTo>
                  <a:pt x="1093" y="1871"/>
                </a:lnTo>
                <a:lnTo>
                  <a:pt x="1645" y="1598"/>
                </a:lnTo>
                <a:lnTo>
                  <a:pt x="1645" y="1195"/>
                </a:lnTo>
                <a:close/>
                <a:moveTo>
                  <a:pt x="2001" y="875"/>
                </a:moveTo>
                <a:lnTo>
                  <a:pt x="1764" y="671"/>
                </a:lnTo>
                <a:lnTo>
                  <a:pt x="1354" y="860"/>
                </a:lnTo>
                <a:lnTo>
                  <a:pt x="1143" y="958"/>
                </a:lnTo>
                <a:lnTo>
                  <a:pt x="1427" y="1209"/>
                </a:lnTo>
                <a:lnTo>
                  <a:pt x="2001" y="875"/>
                </a:lnTo>
                <a:close/>
              </a:path>
            </a:pathLst>
          </a:custGeom>
          <a:solidFill>
            <a:srgbClr val="FFB900"/>
          </a:solidFill>
          <a:ln>
            <a:noFill/>
          </a:ln>
        </p:spPr>
        <p:txBody>
          <a:bodyPr vert="horz" wrap="square" lIns="67222" tIns="33612" rIns="67222" bIns="33612" numCol="1" anchor="ctr" anchorCtr="0" compatLnSpc="1">
            <a:prstTxWarp prst="textNoShape">
              <a:avLst/>
            </a:prstTxWarp>
          </a:bodyPr>
          <a:lstStyle/>
          <a:p>
            <a:pPr defTabSz="685800"/>
            <a:endParaRPr lang="en-US" sz="1324">
              <a:solidFill>
                <a:srgbClr val="404040"/>
              </a:solidFill>
            </a:endParaRPr>
          </a:p>
        </p:txBody>
      </p:sp>
    </p:spTree>
    <p:extLst>
      <p:ext uri="{BB962C8B-B14F-4D97-AF65-F5344CB8AC3E}">
        <p14:creationId xmlns:p14="http://schemas.microsoft.com/office/powerpoint/2010/main" val="14020809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6061" r="16061"/>
          <a:stretch>
            <a:fillRect/>
          </a:stretch>
        </p:blipFill>
        <p:spPr/>
      </p:pic>
      <p:sp>
        <p:nvSpPr>
          <p:cNvPr id="3" name="Text Placeholder 2"/>
          <p:cNvSpPr>
            <a:spLocks noGrp="1"/>
          </p:cNvSpPr>
          <p:nvPr>
            <p:ph type="body" sz="quarter" idx="16"/>
          </p:nvPr>
        </p:nvSpPr>
        <p:spPr>
          <a:xfrm>
            <a:off x="4978217" y="2164461"/>
            <a:ext cx="4053072" cy="814582"/>
          </a:xfrm>
        </p:spPr>
        <p:txBody>
          <a:bodyPr/>
          <a:lstStyle/>
          <a:p>
            <a:pPr marL="0" indent="0">
              <a:buNone/>
            </a:pPr>
            <a:r>
              <a:rPr lang="en-US" dirty="0" smtClean="0"/>
              <a:t>Making hard things easier</a:t>
            </a:r>
            <a:endParaRPr lang="en-US" dirty="0"/>
          </a:p>
        </p:txBody>
      </p:sp>
      <p:sp>
        <p:nvSpPr>
          <p:cNvPr id="4" name="Text Placeholder 2"/>
          <p:cNvSpPr txBox="1">
            <a:spLocks/>
          </p:cNvSpPr>
          <p:nvPr/>
        </p:nvSpPr>
        <p:spPr>
          <a:xfrm>
            <a:off x="5232217" y="3127447"/>
            <a:ext cx="3799072" cy="1009507"/>
          </a:xfrm>
          <a:prstGeom prst="rect">
            <a:avLst/>
          </a:prstGeom>
        </p:spPr>
        <p:txBody>
          <a:bodyPr vert="horz" lIns="0" tIns="0" rIns="0" bIns="0" rtlCol="0" anchor="ctr">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225411" indent="-225411" algn="l" defTabSz="914342" rtl="0" eaLnBrk="1" latinLnBrk="0" hangingPunct="1">
              <a:lnSpc>
                <a:spcPct val="95000"/>
              </a:lnSpc>
              <a:spcBef>
                <a:spcPts val="0"/>
              </a:spcBef>
              <a:spcAft>
                <a:spcPts val="1200"/>
              </a:spcAft>
              <a:buClrTx/>
              <a:buFont typeface="Arial" pitchFamily="34" charset="0"/>
              <a:buChar char="•"/>
              <a:defRPr lang="en-US" sz="1400" b="0" kern="1200" dirty="0" smtClean="0">
                <a:solidFill>
                  <a:schemeClr val="bg1"/>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chemeClr val="bg1"/>
                </a:solidFill>
                <a:latin typeface="+mn-lt"/>
                <a:ea typeface="+mn-ea"/>
                <a:cs typeface="+mn-cs"/>
              </a:defRPr>
            </a:lvl3pPr>
            <a:lvl4pPr marL="627023" indent="-169852" algn="l" defTabSz="914342" rtl="0" eaLnBrk="1" latinLnBrk="0" hangingPunct="1">
              <a:lnSpc>
                <a:spcPct val="95000"/>
              </a:lnSpc>
              <a:spcBef>
                <a:spcPts val="0"/>
              </a:spcBef>
              <a:spcAft>
                <a:spcPts val="1200"/>
              </a:spcAft>
              <a:buFont typeface="Arial" pitchFamily="34" charset="0"/>
              <a:buChar char="•"/>
              <a:defRPr lang="en-US" sz="1400" b="0" kern="1200" dirty="0" smtClean="0">
                <a:solidFill>
                  <a:schemeClr val="bg1"/>
                </a:solidFill>
                <a:latin typeface="+mn-lt"/>
                <a:ea typeface="+mn-ea"/>
                <a:cs typeface="+mn-cs"/>
              </a:defRPr>
            </a:lvl4pPr>
            <a:lvl5pPr marL="914342" indent="-228585" algn="l" defTabSz="914342" rtl="0" eaLnBrk="1" latinLnBrk="0" hangingPunct="1">
              <a:lnSpc>
                <a:spcPct val="95000"/>
              </a:lnSpc>
              <a:spcBef>
                <a:spcPts val="0"/>
              </a:spcBef>
              <a:spcAft>
                <a:spcPts val="1200"/>
              </a:spcAft>
              <a:buFont typeface="Lucida Grande"/>
              <a:buChar char="-"/>
              <a:defRPr lang="en-US" sz="1400" b="0" kern="1200" dirty="0">
                <a:solidFill>
                  <a:schemeClr val="bg1"/>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r">
              <a:buFont typeface="Arial" panose="020B0604020202020204" pitchFamily="34" charset="0"/>
              <a:buChar char="•"/>
            </a:pPr>
            <a:r>
              <a:rPr lang="en-US" sz="1600" dirty="0"/>
              <a:t>better source </a:t>
            </a:r>
            <a:r>
              <a:rPr lang="en-US" sz="1600" dirty="0" smtClean="0"/>
              <a:t>navigation</a:t>
            </a:r>
          </a:p>
          <a:p>
            <a:pPr marL="342900" indent="-342900" algn="r">
              <a:buFont typeface="Arial" panose="020B0604020202020204" pitchFamily="34" charset="0"/>
              <a:buChar char="•"/>
            </a:pPr>
            <a:r>
              <a:rPr lang="en-US" sz="1600" dirty="0" smtClean="0"/>
              <a:t>sourcemaps for </a:t>
            </a:r>
            <a:r>
              <a:rPr lang="en-US" sz="1600" dirty="0" err="1" smtClean="0"/>
              <a:t>css</a:t>
            </a:r>
            <a:endParaRPr lang="en-US" sz="1600" dirty="0"/>
          </a:p>
          <a:p>
            <a:pPr marL="342900" indent="-342900" algn="r">
              <a:buFont typeface="Arial" panose="020B0604020202020204" pitchFamily="34" charset="0"/>
              <a:buChar char="•"/>
            </a:pPr>
            <a:r>
              <a:rPr lang="en-US" sz="1600" dirty="0" smtClean="0"/>
              <a:t>pretty print anything</a:t>
            </a:r>
          </a:p>
        </p:txBody>
      </p:sp>
    </p:spTree>
    <p:extLst>
      <p:ext uri="{BB962C8B-B14F-4D97-AF65-F5344CB8AC3E}">
        <p14:creationId xmlns:p14="http://schemas.microsoft.com/office/powerpoint/2010/main" val="36439456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72822"/>
        </a:solidFill>
        <a:effectLst/>
      </p:bgPr>
    </p:bg>
    <p:spTree>
      <p:nvGrpSpPr>
        <p:cNvPr id="1" name=""/>
        <p:cNvGrpSpPr/>
        <p:nvPr/>
      </p:nvGrpSpPr>
      <p:grpSpPr>
        <a:xfrm>
          <a:off x="0" y="0"/>
          <a:ext cx="0" cy="0"/>
          <a:chOff x="0" y="0"/>
          <a:chExt cx="0" cy="0"/>
        </a:xfrm>
      </p:grpSpPr>
      <p:sp>
        <p:nvSpPr>
          <p:cNvPr id="27" name="TextBox 26"/>
          <p:cNvSpPr txBox="1"/>
          <p:nvPr/>
        </p:nvSpPr>
        <p:spPr>
          <a:xfrm>
            <a:off x="138313" y="3143830"/>
            <a:ext cx="8836638" cy="1169551"/>
          </a:xfrm>
          <a:prstGeom prst="rect">
            <a:avLst/>
          </a:prstGeom>
          <a:solidFill>
            <a:srgbClr val="272822"/>
          </a:solid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New async operation “</a:t>
            </a:r>
            <a:r>
              <a:rPr lang="en-US" sz="2400" dirty="0" err="1" smtClean="0">
                <a:solidFill>
                  <a:schemeClr val="bg1"/>
                </a:solidFill>
              </a:rPr>
              <a:t>onreadystatechange</a:t>
            </a:r>
            <a:r>
              <a:rPr lang="en-US" sz="2400" dirty="0" smtClean="0">
                <a:solidFill>
                  <a:schemeClr val="bg1"/>
                </a:solidFill>
              </a:rPr>
              <a:t>” </a:t>
            </a:r>
          </a:p>
          <a:p>
            <a:pPr>
              <a:lnSpc>
                <a:spcPct val="90000"/>
              </a:lnSpc>
              <a:spcAft>
                <a:spcPts val="600"/>
              </a:spcAft>
            </a:pPr>
            <a:r>
              <a:rPr lang="en-US" sz="1400" dirty="0" smtClean="0">
                <a:solidFill>
                  <a:schemeClr val="bg1"/>
                </a:solidFill>
                <a:latin typeface="Courier New" panose="02070309020205020404" pitchFamily="49" charset="0"/>
                <a:cs typeface="Courier New" panose="02070309020205020404" pitchFamily="49" charset="0"/>
              </a:rPr>
              <a:t>Global Code</a:t>
            </a:r>
          </a:p>
          <a:p>
            <a:pPr>
              <a:lnSpc>
                <a:spcPct val="90000"/>
              </a:lnSpc>
              <a:spcAft>
                <a:spcPts val="600"/>
              </a:spcAft>
            </a:pPr>
            <a:r>
              <a:rPr lang="en-US" sz="1400" dirty="0" err="1" smtClean="0">
                <a:solidFill>
                  <a:schemeClr val="bg1"/>
                </a:solidFill>
                <a:latin typeface="Courier New" panose="02070309020205020404" pitchFamily="49" charset="0"/>
                <a:cs typeface="Courier New" panose="02070309020205020404" pitchFamily="49" charset="0"/>
              </a:rPr>
              <a:t>fetch_onClick</a:t>
            </a:r>
            <a:endParaRPr lang="en-US" sz="1400" dirty="0" smtClean="0">
              <a:solidFill>
                <a:schemeClr val="bg1"/>
              </a:solidFill>
              <a:latin typeface="Courier New" panose="02070309020205020404" pitchFamily="49" charset="0"/>
              <a:cs typeface="Courier New" panose="02070309020205020404" pitchFamily="49" charset="0"/>
            </a:endParaRPr>
          </a:p>
        </p:txBody>
      </p:sp>
      <p:pic>
        <p:nvPicPr>
          <p:cNvPr id="9" name="Picture 8"/>
          <p:cNvPicPr>
            <a:picLocks noChangeAspect="1"/>
          </p:cNvPicPr>
          <p:nvPr/>
        </p:nvPicPr>
        <p:blipFill>
          <a:blip r:embed="rId2"/>
          <a:stretch>
            <a:fillRect/>
          </a:stretch>
        </p:blipFill>
        <p:spPr>
          <a:xfrm>
            <a:off x="285750" y="155041"/>
            <a:ext cx="8201025" cy="2962275"/>
          </a:xfrm>
          <a:prstGeom prst="rect">
            <a:avLst/>
          </a:prstGeom>
          <a:ln>
            <a:noFill/>
          </a:ln>
        </p:spPr>
      </p:pic>
      <p:sp>
        <p:nvSpPr>
          <p:cNvPr id="11" name="Rounded Rectangle 10"/>
          <p:cNvSpPr/>
          <p:nvPr/>
        </p:nvSpPr>
        <p:spPr bwMode="auto">
          <a:xfrm>
            <a:off x="671513" y="155041"/>
            <a:ext cx="7742501" cy="218597"/>
          </a:xfrm>
          <a:prstGeom prst="roundRect">
            <a:avLst/>
          </a:prstGeom>
          <a:solidFill>
            <a:srgbClr val="FFFF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ounded Rectangle 12"/>
          <p:cNvSpPr/>
          <p:nvPr/>
        </p:nvSpPr>
        <p:spPr bwMode="auto">
          <a:xfrm>
            <a:off x="671512" y="345782"/>
            <a:ext cx="7742505" cy="253573"/>
          </a:xfrm>
          <a:prstGeom prst="roundRect">
            <a:avLst/>
          </a:prstGeom>
          <a:solidFill>
            <a:srgbClr val="FFFF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le 13"/>
          <p:cNvSpPr/>
          <p:nvPr/>
        </p:nvSpPr>
        <p:spPr bwMode="auto">
          <a:xfrm>
            <a:off x="671511" y="539726"/>
            <a:ext cx="7742505" cy="253573"/>
          </a:xfrm>
          <a:prstGeom prst="roundRect">
            <a:avLst/>
          </a:prstGeom>
          <a:solidFill>
            <a:srgbClr val="3333FF">
              <a:alpha val="2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14"/>
          <p:cNvSpPr/>
          <p:nvPr/>
        </p:nvSpPr>
        <p:spPr bwMode="auto">
          <a:xfrm>
            <a:off x="671510" y="759120"/>
            <a:ext cx="7742505" cy="253573"/>
          </a:xfrm>
          <a:prstGeom prst="roundRect">
            <a:avLst/>
          </a:prstGeom>
          <a:solidFill>
            <a:srgbClr val="3333FF">
              <a:alpha val="2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ounded Rectangle 15"/>
          <p:cNvSpPr/>
          <p:nvPr/>
        </p:nvSpPr>
        <p:spPr bwMode="auto">
          <a:xfrm>
            <a:off x="677916" y="982274"/>
            <a:ext cx="7742505" cy="253573"/>
          </a:xfrm>
          <a:prstGeom prst="roundRect">
            <a:avLst/>
          </a:prstGeom>
          <a:solidFill>
            <a:srgbClr val="00CC00">
              <a:alpha val="2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ounded Rectangle 16"/>
          <p:cNvSpPr/>
          <p:nvPr/>
        </p:nvSpPr>
        <p:spPr bwMode="auto">
          <a:xfrm>
            <a:off x="676636" y="1188462"/>
            <a:ext cx="7742505" cy="253573"/>
          </a:xfrm>
          <a:prstGeom prst="roundRect">
            <a:avLst/>
          </a:prstGeom>
          <a:solidFill>
            <a:srgbClr val="00CC00">
              <a:alpha val="2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ounded Rectangle 17"/>
          <p:cNvSpPr/>
          <p:nvPr/>
        </p:nvSpPr>
        <p:spPr bwMode="auto">
          <a:xfrm>
            <a:off x="676636" y="1395930"/>
            <a:ext cx="7742505" cy="253573"/>
          </a:xfrm>
          <a:prstGeom prst="roundRect">
            <a:avLst/>
          </a:prstGeom>
          <a:solidFill>
            <a:srgbClr val="00CC00">
              <a:alpha val="2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le 18"/>
          <p:cNvSpPr/>
          <p:nvPr/>
        </p:nvSpPr>
        <p:spPr bwMode="auto">
          <a:xfrm>
            <a:off x="671509" y="1608123"/>
            <a:ext cx="7742505" cy="253573"/>
          </a:xfrm>
          <a:prstGeom prst="roundRect">
            <a:avLst/>
          </a:prstGeom>
          <a:solidFill>
            <a:srgbClr val="FF33CC">
              <a:alpha val="2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ounded Rectangle 20"/>
          <p:cNvSpPr/>
          <p:nvPr/>
        </p:nvSpPr>
        <p:spPr bwMode="auto">
          <a:xfrm>
            <a:off x="677912" y="2021461"/>
            <a:ext cx="7742505" cy="215073"/>
          </a:xfrm>
          <a:prstGeom prst="roundRect">
            <a:avLst/>
          </a:prstGeom>
          <a:solidFill>
            <a:srgbClr val="00CC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138313" y="3137436"/>
            <a:ext cx="9086783" cy="1169551"/>
          </a:xfrm>
          <a:prstGeom prst="rect">
            <a:avLst/>
          </a:prstGeom>
          <a:solidFill>
            <a:srgbClr val="272822"/>
          </a:solidFill>
        </p:spPr>
        <p:txBody>
          <a:bodyPr wrap="none" lIns="182880" tIns="146304" rIns="182880" bIns="146304" rtlCol="0">
            <a:spAutoFit/>
          </a:bodyPr>
          <a:lstStyle/>
          <a:p>
            <a:pPr>
              <a:lnSpc>
                <a:spcPct val="90000"/>
              </a:lnSpc>
              <a:spcAft>
                <a:spcPts val="600"/>
              </a:spcAft>
            </a:pPr>
            <a:r>
              <a:rPr lang="en-US" sz="2400" dirty="0" smtClean="0">
                <a:solidFill>
                  <a:schemeClr val="bg1"/>
                </a:solidFill>
              </a:rPr>
              <a:t>New async operation “</a:t>
            </a:r>
            <a:r>
              <a:rPr lang="en-US" sz="2400" dirty="0" err="1" smtClean="0">
                <a:solidFill>
                  <a:schemeClr val="bg1"/>
                </a:solidFill>
              </a:rPr>
              <a:t>addEventListner</a:t>
            </a:r>
            <a:r>
              <a:rPr lang="en-US" sz="2400" dirty="0" smtClean="0">
                <a:solidFill>
                  <a:schemeClr val="bg1"/>
                </a:solidFill>
              </a:rPr>
              <a:t>” for </a:t>
            </a:r>
            <a:r>
              <a:rPr lang="en-US" sz="2400" dirty="0" err="1" smtClean="0">
                <a:solidFill>
                  <a:schemeClr val="bg1"/>
                </a:solidFill>
              </a:rPr>
              <a:t>DOMContentLoaded</a:t>
            </a:r>
            <a:endParaRPr lang="en-US" sz="2400" dirty="0" smtClean="0">
              <a:solidFill>
                <a:schemeClr val="bg1"/>
              </a:solidFill>
            </a:endParaRPr>
          </a:p>
          <a:p>
            <a:pPr>
              <a:lnSpc>
                <a:spcPct val="90000"/>
              </a:lnSpc>
              <a:spcAft>
                <a:spcPts val="600"/>
              </a:spcAft>
            </a:pPr>
            <a:r>
              <a:rPr lang="en-US" sz="1400" dirty="0" smtClean="0">
                <a:solidFill>
                  <a:schemeClr val="bg1"/>
                </a:solidFill>
                <a:latin typeface="Courier New" panose="02070309020205020404" pitchFamily="49" charset="0"/>
                <a:cs typeface="Courier New" panose="02070309020205020404" pitchFamily="49" charset="0"/>
              </a:rPr>
              <a:t>Global Code</a:t>
            </a:r>
          </a:p>
          <a:p>
            <a:pPr>
              <a:lnSpc>
                <a:spcPct val="90000"/>
              </a:lnSpc>
              <a:spcAft>
                <a:spcPts val="600"/>
              </a:spcAft>
            </a:pPr>
            <a:r>
              <a:rPr lang="en-US" sz="1400" dirty="0" err="1">
                <a:solidFill>
                  <a:schemeClr val="bg1"/>
                </a:solidFill>
                <a:latin typeface="Courier New" panose="02070309020205020404" pitchFamily="49" charset="0"/>
                <a:cs typeface="Courier New" panose="02070309020205020404" pitchFamily="49" charset="0"/>
              </a:rPr>
              <a:t>i</a:t>
            </a:r>
            <a:r>
              <a:rPr lang="en-US" sz="1400" dirty="0" err="1" smtClean="0">
                <a:solidFill>
                  <a:schemeClr val="bg1"/>
                </a:solidFill>
                <a:latin typeface="Courier New" panose="02070309020205020404" pitchFamily="49" charset="0"/>
                <a:cs typeface="Courier New" panose="02070309020205020404" pitchFamily="49" charset="0"/>
              </a:rPr>
              <a:t>nit</a:t>
            </a:r>
            <a:endParaRPr lang="en-US" sz="1400" dirty="0" smtClean="0">
              <a:solidFill>
                <a:schemeClr val="bg1"/>
              </a:solidFill>
              <a:latin typeface="Courier New" panose="02070309020205020404" pitchFamily="49" charset="0"/>
              <a:cs typeface="Courier New" panose="02070309020205020404" pitchFamily="49" charset="0"/>
            </a:endParaRPr>
          </a:p>
        </p:txBody>
      </p:sp>
      <p:sp>
        <p:nvSpPr>
          <p:cNvPr id="26" name="TextBox 25"/>
          <p:cNvSpPr txBox="1"/>
          <p:nvPr/>
        </p:nvSpPr>
        <p:spPr>
          <a:xfrm>
            <a:off x="138313" y="3134601"/>
            <a:ext cx="8836638" cy="1169551"/>
          </a:xfrm>
          <a:prstGeom prst="rect">
            <a:avLst/>
          </a:prstGeom>
          <a:solidFill>
            <a:srgbClr val="272822"/>
          </a:solid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New async operation “</a:t>
            </a:r>
            <a:r>
              <a:rPr lang="en-US" sz="2400" dirty="0" err="1" smtClean="0">
                <a:solidFill>
                  <a:schemeClr val="bg1"/>
                </a:solidFill>
              </a:rPr>
              <a:t>addEventListener</a:t>
            </a:r>
            <a:r>
              <a:rPr lang="en-US" sz="2400" dirty="0" smtClean="0">
                <a:solidFill>
                  <a:schemeClr val="bg1"/>
                </a:solidFill>
              </a:rPr>
              <a:t>” for click</a:t>
            </a:r>
          </a:p>
          <a:p>
            <a:pPr>
              <a:lnSpc>
                <a:spcPct val="90000"/>
              </a:lnSpc>
              <a:spcAft>
                <a:spcPts val="600"/>
              </a:spcAft>
            </a:pPr>
            <a:r>
              <a:rPr lang="en-US" sz="1400" dirty="0" smtClean="0">
                <a:solidFill>
                  <a:schemeClr val="bg1"/>
                </a:solidFill>
                <a:latin typeface="Courier New" panose="02070309020205020404" pitchFamily="49" charset="0"/>
                <a:cs typeface="Courier New" panose="02070309020205020404" pitchFamily="49" charset="0"/>
              </a:rPr>
              <a:t>Global Code</a:t>
            </a:r>
          </a:p>
          <a:p>
            <a:pPr>
              <a:lnSpc>
                <a:spcPct val="90000"/>
              </a:lnSpc>
              <a:spcAft>
                <a:spcPts val="600"/>
              </a:spcAft>
            </a:pPr>
            <a:r>
              <a:rPr lang="en-US" sz="1400" dirty="0" err="1" smtClean="0">
                <a:solidFill>
                  <a:schemeClr val="bg1"/>
                </a:solidFill>
                <a:latin typeface="Courier New" panose="02070309020205020404" pitchFamily="49" charset="0"/>
                <a:cs typeface="Courier New" panose="02070309020205020404" pitchFamily="49" charset="0"/>
              </a:rPr>
              <a:t>onDOMContentLoaded</a:t>
            </a:r>
            <a:endParaRPr lang="en-US" sz="1400" dirty="0" smtClean="0">
              <a:solidFill>
                <a:schemeClr val="bg1"/>
              </a:solidFill>
              <a:latin typeface="Courier New" panose="02070309020205020404" pitchFamily="49" charset="0"/>
              <a:cs typeface="Courier New" panose="02070309020205020404" pitchFamily="49" charset="0"/>
            </a:endParaRPr>
          </a:p>
        </p:txBody>
      </p:sp>
      <p:sp>
        <p:nvSpPr>
          <p:cNvPr id="28" name="TextBox 27"/>
          <p:cNvSpPr txBox="1"/>
          <p:nvPr/>
        </p:nvSpPr>
        <p:spPr>
          <a:xfrm>
            <a:off x="290713" y="3287001"/>
            <a:ext cx="8836638" cy="635751"/>
          </a:xfrm>
          <a:prstGeom prst="rect">
            <a:avLst/>
          </a:prstGeom>
          <a:solidFill>
            <a:srgbClr val="272822"/>
          </a:solid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Finally we break in the debugger…</a:t>
            </a:r>
            <a:endParaRPr lang="en-US" sz="1400" dirty="0" smtClean="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2029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1"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2" nodeType="clickEffect">
                                  <p:stCondLst>
                                    <p:cond delay="0"/>
                                  </p:stCondLst>
                                  <p:childTnLst>
                                    <p:set>
                                      <p:cBhvr>
                                        <p:cTn id="25" dur="1" fill="hold">
                                          <p:stCondLst>
                                            <p:cond delay="0"/>
                                          </p:stCondLst>
                                        </p:cTn>
                                        <p:tgtEl>
                                          <p:spTgt spid="1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4"/>
                                        </p:tgtEl>
                                        <p:attrNameLst>
                                          <p:attrName>style.visibility</p:attrName>
                                        </p:attrNameLst>
                                      </p:cBhvr>
                                      <p:to>
                                        <p:strVal val="hidden"/>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6"/>
                                        </p:tgtEl>
                                        <p:attrNameLst>
                                          <p:attrName>style.visibility</p:attrName>
                                        </p:attrNameLst>
                                      </p:cBhvr>
                                      <p:to>
                                        <p:strVal val="hidden"/>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17"/>
                                        </p:tgtEl>
                                        <p:attrNameLst>
                                          <p:attrName>style.visibility</p:attrName>
                                        </p:attrNameLst>
                                      </p:cBhvr>
                                      <p:to>
                                        <p:strVal val="hidden"/>
                                      </p:to>
                                    </p:set>
                                  </p:childTnLst>
                                </p:cTn>
                              </p:par>
                            </p:childTnLst>
                          </p:cTn>
                        </p:par>
                        <p:par>
                          <p:cTn id="64" fill="hold">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8"/>
                                        </p:tgtEl>
                                        <p:attrNameLst>
                                          <p:attrName>style.visibility</p:attrName>
                                        </p:attrNameLst>
                                      </p:cBhvr>
                                      <p:to>
                                        <p:strVal val="hidden"/>
                                      </p:to>
                                    </p:set>
                                  </p:childTnLst>
                                </p:cTn>
                              </p:par>
                            </p:childTnLst>
                          </p:cTn>
                        </p:par>
                        <p:par>
                          <p:cTn id="79" fill="hold">
                            <p:stCondLst>
                              <p:cond delay="0"/>
                            </p:stCondLst>
                            <p:childTnLst>
                              <p:par>
                                <p:cTn id="80" presetID="1" presetClass="entr" presetSubtype="0" fill="hold" grpId="0" nodeType="afterEffect">
                                  <p:stCondLst>
                                    <p:cond delay="0"/>
                                  </p:stCondLst>
                                  <p:childTnLst>
                                    <p:set>
                                      <p:cBhvr>
                                        <p:cTn id="81" dur="1" fill="hold">
                                          <p:stCondLst>
                                            <p:cond delay="0"/>
                                          </p:stCondLst>
                                        </p:cTn>
                                        <p:tgtEl>
                                          <p:spTgt spid="21"/>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21"/>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9"/>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11" grpId="0" animBg="1"/>
      <p:bldP spid="11" grpId="1" animBg="1"/>
      <p:bldP spid="13" grpId="1" animBg="1"/>
      <p:bldP spid="13" grpId="2"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21" grpId="0" animBg="1"/>
      <p:bldP spid="21" grpId="1" animBg="1"/>
      <p:bldP spid="22" grpId="0" animBg="1"/>
      <p:bldP spid="22" grpId="1" animBg="1"/>
      <p:bldP spid="26" grpId="0" animBg="1"/>
      <p:bldP spid="26" grpId="1" animBg="1"/>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r>
              <a:rPr lang="en-US" dirty="0" smtClean="0"/>
              <a:t>Source mapped style links in the DOM Explorer</a:t>
            </a:r>
            <a:endParaRPr lang="en-US" dirty="0"/>
          </a:p>
        </p:txBody>
      </p:sp>
    </p:spTree>
    <p:extLst>
      <p:ext uri="{BB962C8B-B14F-4D97-AF65-F5344CB8AC3E}">
        <p14:creationId xmlns:p14="http://schemas.microsoft.com/office/powerpoint/2010/main" val="1685102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a:xfrm>
            <a:off x="53496" y="4498975"/>
            <a:ext cx="8402638" cy="546100"/>
          </a:xfrm>
        </p:spPr>
        <p:txBody>
          <a:bodyPr/>
          <a:lstStyle/>
          <a:p>
            <a:r>
              <a:rPr lang="en-US" dirty="0" smtClean="0"/>
              <a:t>Source mapped CSS files in the debugger</a:t>
            </a:r>
            <a:br>
              <a:rPr lang="en-US" dirty="0" smtClean="0"/>
            </a:br>
            <a:r>
              <a:rPr lang="en-US" sz="1200" dirty="0"/>
              <a:t>(</a:t>
            </a:r>
            <a:r>
              <a:rPr lang="en-US" sz="1200" dirty="0" smtClean="0"/>
              <a:t>complete with pretty colors for LESS and SASS)</a:t>
            </a:r>
            <a:endParaRPr lang="en-US" dirty="0"/>
          </a:p>
        </p:txBody>
      </p:sp>
    </p:spTree>
    <p:extLst>
      <p:ext uri="{BB962C8B-B14F-4D97-AF65-F5344CB8AC3E}">
        <p14:creationId xmlns:p14="http://schemas.microsoft.com/office/powerpoint/2010/main" val="261992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r>
              <a:rPr lang="en-US" dirty="0" smtClean="0"/>
              <a:t>Pretty print CSS</a:t>
            </a:r>
            <a:endParaRPr lang="en-US" dirty="0"/>
          </a:p>
        </p:txBody>
      </p:sp>
    </p:spTree>
    <p:extLst>
      <p:ext uri="{BB962C8B-B14F-4D97-AF65-F5344CB8AC3E}">
        <p14:creationId xmlns:p14="http://schemas.microsoft.com/office/powerpoint/2010/main" val="2395812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r>
              <a:rPr lang="en-US" dirty="0" smtClean="0"/>
              <a:t>Pretty print HTML (including inline &lt;script&gt; and &lt;style&gt;)</a:t>
            </a:r>
            <a:endParaRPr lang="en-US" dirty="0"/>
          </a:p>
        </p:txBody>
      </p:sp>
    </p:spTree>
    <p:extLst>
      <p:ext uri="{BB962C8B-B14F-4D97-AF65-F5344CB8AC3E}">
        <p14:creationId xmlns:p14="http://schemas.microsoft.com/office/powerpoint/2010/main" val="3975305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a:xfrm>
            <a:off x="0" y="4498975"/>
            <a:ext cx="8402638" cy="546100"/>
          </a:xfrm>
        </p:spPr>
        <p:txBody>
          <a:bodyPr/>
          <a:lstStyle/>
          <a:p>
            <a:r>
              <a:rPr lang="en-US" dirty="0" smtClean="0"/>
              <a:t>Bringing powerful language features from VS to F12</a:t>
            </a:r>
          </a:p>
          <a:p>
            <a:pPr>
              <a:spcBef>
                <a:spcPts val="0"/>
              </a:spcBef>
            </a:pPr>
            <a:r>
              <a:rPr lang="en-US" sz="1200" dirty="0" smtClean="0"/>
              <a:t>(go to definition and find references works like a charm for TypeScript)</a:t>
            </a:r>
            <a:endParaRPr lang="en-US" sz="1200" dirty="0"/>
          </a:p>
        </p:txBody>
      </p:sp>
    </p:spTree>
    <p:extLst>
      <p:ext uri="{BB962C8B-B14F-4D97-AF65-F5344CB8AC3E}">
        <p14:creationId xmlns:p14="http://schemas.microsoft.com/office/powerpoint/2010/main" val="3928889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1"/>
          <p:cNvSpPr txBox="1">
            <a:spLocks/>
          </p:cNvSpPr>
          <p:nvPr/>
        </p:nvSpPr>
        <p:spPr>
          <a:xfrm>
            <a:off x="2141538" y="2338389"/>
            <a:ext cx="6692018" cy="1865126"/>
          </a:xfrm>
          <a:prstGeom prst="rect">
            <a:avLst/>
          </a:prstGeom>
        </p:spPr>
        <p:txBody>
          <a:bodyPr vert="horz" lIns="0" tIns="0" rIns="0" bIns="0" rtlCol="0">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a:solidFill>
                  <a:srgbClr val="FFFFFF"/>
                </a:solidFill>
                <a:latin typeface="Segoe UI Light"/>
                <a:ea typeface="ＭＳ Ｐゴシック" charset="0"/>
                <a:cs typeface="Segoe UI Light"/>
              </a:defRPr>
            </a:lvl1pPr>
            <a:lvl2pPr marL="0" indent="0" algn="l" defTabSz="914342" rtl="0" eaLnBrk="1" latinLnBrk="0" hangingPunct="1">
              <a:lnSpc>
                <a:spcPct val="95000"/>
              </a:lnSpc>
              <a:spcBef>
                <a:spcPts val="0"/>
              </a:spcBef>
              <a:spcAft>
                <a:spcPts val="0"/>
              </a:spcAft>
              <a:buClrTx/>
              <a:buFont typeface="Arial" pitchFamily="34" charset="0"/>
              <a:buNone/>
              <a:defRPr lang="en-US" sz="1400" b="0" kern="1200" dirty="0" smtClean="0">
                <a:solidFill>
                  <a:srgbClr val="FFFFFF"/>
                </a:solidFill>
                <a:latin typeface="+mn-lt"/>
                <a:ea typeface="+mn-ea"/>
                <a:cs typeface="+mn-cs"/>
              </a:defRPr>
            </a:lvl2pPr>
            <a:lvl3pPr marL="457171" indent="-228585" algn="l" defTabSz="914342" rtl="0" eaLnBrk="1" latinLnBrk="0" hangingPunct="1">
              <a:lnSpc>
                <a:spcPct val="95000"/>
              </a:lnSpc>
              <a:spcBef>
                <a:spcPts val="0"/>
              </a:spcBef>
              <a:spcAft>
                <a:spcPts val="0"/>
              </a:spcAft>
              <a:buFont typeface="Lucida Grande"/>
              <a:buChar char="-"/>
              <a:defRPr lang="en-US" sz="1400" b="0" kern="1200" dirty="0" smtClean="0">
                <a:solidFill>
                  <a:srgbClr val="FFFFFF"/>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FFFFFF"/>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FFFFFF"/>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r">
              <a:buFont typeface="Courier New" panose="02070309020205020404" pitchFamily="49" charset="0"/>
              <a:buChar char="o"/>
            </a:pPr>
            <a:r>
              <a:rPr lang="en-US" dirty="0" err="1" smtClean="0"/>
              <a:t>javascript</a:t>
            </a:r>
            <a:r>
              <a:rPr lang="en-US" dirty="0" smtClean="0"/>
              <a:t> editing</a:t>
            </a:r>
          </a:p>
          <a:p>
            <a:pPr marL="342900" indent="-342900" algn="r">
              <a:buFont typeface="Courier New" panose="02070309020205020404" pitchFamily="49" charset="0"/>
              <a:buChar char="o"/>
            </a:pPr>
            <a:r>
              <a:rPr lang="en-US" dirty="0" err="1" smtClean="0"/>
              <a:t>css</a:t>
            </a:r>
            <a:r>
              <a:rPr lang="en-US" dirty="0" smtClean="0"/>
              <a:t> editing</a:t>
            </a:r>
          </a:p>
          <a:p>
            <a:pPr marL="342900" indent="-342900" algn="r">
              <a:buFont typeface="Courier New" panose="02070309020205020404" pitchFamily="49" charset="0"/>
              <a:buChar char="o"/>
            </a:pPr>
            <a:r>
              <a:rPr lang="en-US" dirty="0"/>
              <a:t>cookie inspection</a:t>
            </a:r>
          </a:p>
          <a:p>
            <a:pPr marL="342900" indent="-342900" algn="r">
              <a:buFont typeface="Courier New" panose="02070309020205020404" pitchFamily="49" charset="0"/>
              <a:buChar char="o"/>
            </a:pPr>
            <a:r>
              <a:rPr lang="en-US" dirty="0" smtClean="0"/>
              <a:t>local and session storage</a:t>
            </a:r>
            <a:endParaRPr lang="en-US" dirty="0"/>
          </a:p>
        </p:txBody>
      </p:sp>
      <p:sp>
        <p:nvSpPr>
          <p:cNvPr id="4" name="Text Placeholder 1"/>
          <p:cNvSpPr txBox="1">
            <a:spLocks/>
          </p:cNvSpPr>
          <p:nvPr/>
        </p:nvSpPr>
        <p:spPr>
          <a:xfrm>
            <a:off x="236538" y="1052438"/>
            <a:ext cx="6692018" cy="350865"/>
          </a:xfrm>
          <a:prstGeom prst="rect">
            <a:avLst/>
          </a:prstGeom>
        </p:spPr>
        <p:txBody>
          <a:bodyPr vert="horz" lIns="0" tIns="0" rIns="0" bIns="0" rtlCol="0">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a:solidFill>
                  <a:srgbClr val="FFFFFF"/>
                </a:solidFill>
                <a:latin typeface="Segoe UI Light"/>
                <a:ea typeface="ＭＳ Ｐゴシック" charset="0"/>
                <a:cs typeface="Segoe UI Light"/>
              </a:defRPr>
            </a:lvl1pPr>
            <a:lvl2pPr marL="0" indent="0" algn="l" defTabSz="914342" rtl="0" eaLnBrk="1" latinLnBrk="0" hangingPunct="1">
              <a:lnSpc>
                <a:spcPct val="95000"/>
              </a:lnSpc>
              <a:spcBef>
                <a:spcPts val="0"/>
              </a:spcBef>
              <a:spcAft>
                <a:spcPts val="0"/>
              </a:spcAft>
              <a:buClrTx/>
              <a:buFont typeface="Arial" pitchFamily="34" charset="0"/>
              <a:buNone/>
              <a:defRPr lang="en-US" sz="1400" b="0" kern="1200" dirty="0" smtClean="0">
                <a:solidFill>
                  <a:srgbClr val="FFFFFF"/>
                </a:solidFill>
                <a:latin typeface="+mn-lt"/>
                <a:ea typeface="+mn-ea"/>
                <a:cs typeface="+mn-cs"/>
              </a:defRPr>
            </a:lvl2pPr>
            <a:lvl3pPr marL="457171" indent="-228585" algn="l" defTabSz="914342" rtl="0" eaLnBrk="1" latinLnBrk="0" hangingPunct="1">
              <a:lnSpc>
                <a:spcPct val="95000"/>
              </a:lnSpc>
              <a:spcBef>
                <a:spcPts val="0"/>
              </a:spcBef>
              <a:spcAft>
                <a:spcPts val="0"/>
              </a:spcAft>
              <a:buFont typeface="Lucida Grande"/>
              <a:buChar char="-"/>
              <a:defRPr lang="en-US" sz="1400" b="0" kern="1200" dirty="0" smtClean="0">
                <a:solidFill>
                  <a:srgbClr val="FFFFFF"/>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FFFFFF"/>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FFFFFF"/>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Adding </a:t>
            </a:r>
            <a:r>
              <a:rPr lang="en-US" b="1" dirty="0" smtClean="0"/>
              <a:t>experimental</a:t>
            </a:r>
            <a:r>
              <a:rPr lang="en-US" dirty="0" smtClean="0"/>
              <a:t> features</a:t>
            </a:r>
            <a:endParaRPr lang="en-US" dirty="0"/>
          </a:p>
        </p:txBody>
      </p:sp>
      <p:pic>
        <p:nvPicPr>
          <p:cNvPr id="7" name="Picture 6"/>
          <p:cNvPicPr>
            <a:picLocks noChangeAspect="1"/>
          </p:cNvPicPr>
          <p:nvPr/>
        </p:nvPicPr>
        <p:blipFill>
          <a:blip r:embed="rId2"/>
          <a:stretch>
            <a:fillRect/>
          </a:stretch>
        </p:blipFill>
        <p:spPr>
          <a:xfrm>
            <a:off x="1219585" y="2226221"/>
            <a:ext cx="1843905" cy="2089461"/>
          </a:xfrm>
          <a:prstGeom prst="rect">
            <a:avLst/>
          </a:prstGeom>
        </p:spPr>
      </p:pic>
    </p:spTree>
    <p:extLst>
      <p:ext uri="{BB962C8B-B14F-4D97-AF65-F5344CB8AC3E}">
        <p14:creationId xmlns:p14="http://schemas.microsoft.com/office/powerpoint/2010/main" val="3705448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87236" y="-375781"/>
            <a:ext cx="7668898" cy="4311650"/>
          </a:xfrm>
        </p:spPr>
      </p:pic>
      <p:sp>
        <p:nvSpPr>
          <p:cNvPr id="3" name="Text Placeholder 2"/>
          <p:cNvSpPr>
            <a:spLocks noGrp="1"/>
          </p:cNvSpPr>
          <p:nvPr>
            <p:ph type="body" sz="quarter" idx="15"/>
          </p:nvPr>
        </p:nvSpPr>
        <p:spPr/>
        <p:txBody>
          <a:bodyPr/>
          <a:lstStyle/>
          <a:p>
            <a:pPr marL="0" indent="0">
              <a:buNone/>
            </a:pPr>
            <a:r>
              <a:rPr lang="en-US" dirty="0" smtClean="0"/>
              <a:t>It’ll look something like this…</a:t>
            </a:r>
            <a:endParaRPr lang="en-US" dirty="0"/>
          </a:p>
        </p:txBody>
      </p:sp>
      <p:sp>
        <p:nvSpPr>
          <p:cNvPr id="5" name="Rectangle 4"/>
          <p:cNvSpPr/>
          <p:nvPr/>
        </p:nvSpPr>
        <p:spPr>
          <a:xfrm>
            <a:off x="563671" y="-93945"/>
            <a:ext cx="8242126" cy="582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463341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a:xfrm>
            <a:off x="482144" y="1534046"/>
            <a:ext cx="5048251" cy="2369880"/>
          </a:xfrm>
        </p:spPr>
        <p:txBody>
          <a:bodyPr/>
          <a:lstStyle/>
          <a:p>
            <a:r>
              <a:rPr lang="en-US" b="1" dirty="0" smtClean="0"/>
              <a:t>uservoice</a:t>
            </a:r>
            <a:r>
              <a:rPr lang="en-US" dirty="0" smtClean="0"/>
              <a:t>.modern.ie</a:t>
            </a:r>
          </a:p>
          <a:p>
            <a:r>
              <a:rPr lang="en-US" dirty="0" smtClean="0"/>
              <a:t>connect.microsoft.com</a:t>
            </a:r>
          </a:p>
          <a:p>
            <a:r>
              <a:rPr lang="en-US" dirty="0" smtClean="0"/>
              <a:t>github.com/</a:t>
            </a:r>
            <a:r>
              <a:rPr lang="en-US" dirty="0" err="1" smtClean="0"/>
              <a:t>microsoft</a:t>
            </a:r>
            <a:endParaRPr lang="en-US" dirty="0"/>
          </a:p>
          <a:p>
            <a:r>
              <a:rPr lang="en-US" dirty="0" smtClean="0"/>
              <a:t>@</a:t>
            </a:r>
            <a:r>
              <a:rPr lang="en-US" dirty="0" err="1" smtClean="0"/>
              <a:t>IEDevTools</a:t>
            </a:r>
            <a:endParaRPr lang="en-US" dirty="0" smtClean="0"/>
          </a:p>
          <a:p>
            <a:endParaRPr lang="en-US" dirty="0"/>
          </a:p>
        </p:txBody>
      </p:sp>
      <p:sp>
        <p:nvSpPr>
          <p:cNvPr id="10" name="Text Placeholder 9"/>
          <p:cNvSpPr>
            <a:spLocks noGrp="1"/>
          </p:cNvSpPr>
          <p:nvPr>
            <p:ph type="body" sz="quarter" idx="17"/>
          </p:nvPr>
        </p:nvSpPr>
        <p:spPr>
          <a:xfrm>
            <a:off x="374651" y="377825"/>
            <a:ext cx="8928676" cy="546100"/>
          </a:xfrm>
        </p:spPr>
        <p:txBody>
          <a:bodyPr/>
          <a:lstStyle/>
          <a:p>
            <a:pPr marL="0" indent="0">
              <a:buNone/>
            </a:pPr>
            <a:r>
              <a:rPr lang="en-US" dirty="0" smtClean="0">
                <a:solidFill>
                  <a:schemeClr val="bg1"/>
                </a:solidFill>
              </a:rPr>
              <a:t>Join in and help build better tools for </a:t>
            </a:r>
            <a:r>
              <a:rPr lang="en-US" i="1" dirty="0" smtClean="0">
                <a:solidFill>
                  <a:schemeClr val="bg1"/>
                </a:solidFill>
              </a:rPr>
              <a:t>you</a:t>
            </a:r>
            <a:endParaRPr lang="en-US" i="1" dirty="0">
              <a:solidFill>
                <a:schemeClr val="bg1"/>
              </a:solidFill>
            </a:endParaRPr>
          </a:p>
        </p:txBody>
      </p:sp>
    </p:spTree>
    <p:extLst>
      <p:ext uri="{BB962C8B-B14F-4D97-AF65-F5344CB8AC3E}">
        <p14:creationId xmlns:p14="http://schemas.microsoft.com/office/powerpoint/2010/main" val="40063908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72869" y="1710494"/>
            <a:ext cx="1900361" cy="1876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F12</a:t>
            </a:r>
          </a:p>
        </p:txBody>
      </p:sp>
      <p:sp>
        <p:nvSpPr>
          <p:cNvPr id="6" name="Heart 5"/>
          <p:cNvSpPr/>
          <p:nvPr/>
        </p:nvSpPr>
        <p:spPr>
          <a:xfrm>
            <a:off x="3599787" y="1754323"/>
            <a:ext cx="1860605" cy="1789044"/>
          </a:xfrm>
          <a:prstGeom prst="hear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4851" t="22258" r="24850" b="24553"/>
          <a:stretch/>
        </p:blipFill>
        <p:spPr>
          <a:xfrm>
            <a:off x="1168269" y="1710494"/>
            <a:ext cx="1774707" cy="1876702"/>
          </a:xfrm>
          <a:prstGeom prst="rect">
            <a:avLst/>
          </a:prstGeom>
        </p:spPr>
      </p:pic>
    </p:spTree>
    <p:extLst>
      <p:ext uri="{BB962C8B-B14F-4D97-AF65-F5344CB8AC3E}">
        <p14:creationId xmlns:p14="http://schemas.microsoft.com/office/powerpoint/2010/main" val="32374397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748893" y="217803"/>
            <a:ext cx="4194297" cy="673391"/>
          </a:xfrm>
          <a:prstGeom prst="rect">
            <a:avLst/>
          </a:prstGeom>
        </p:spPr>
        <p:txBody>
          <a:bodyPr lIns="134445" tIns="107556" rIns="134445" bIns="107556"/>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80000"/>
              </a:lnSpc>
            </a:pPr>
            <a:r>
              <a:rPr sz="2794">
                <a:gradFill>
                  <a:gsLst>
                    <a:gs pos="1250">
                      <a:srgbClr val="404040"/>
                    </a:gs>
                    <a:gs pos="100000">
                      <a:srgbClr val="404040"/>
                    </a:gs>
                  </a:gsLst>
                  <a:lin ang="5400000" scaled="0"/>
                </a:gradFill>
              </a:rPr>
              <a:t>Evaluate this session</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44225" y="790326"/>
            <a:ext cx="3562850" cy="35628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l="6804" r="3911" b="6803"/>
          <a:stretch/>
        </p:blipFill>
        <p:spPr>
          <a:xfrm>
            <a:off x="649" y="731"/>
            <a:ext cx="4701500" cy="5142040"/>
          </a:xfrm>
          <a:prstGeom prst="rect">
            <a:avLst/>
          </a:prstGeom>
        </p:spPr>
      </p:pic>
      <p:sp>
        <p:nvSpPr>
          <p:cNvPr id="11" name="Title 1"/>
          <p:cNvSpPr txBox="1">
            <a:spLocks/>
          </p:cNvSpPr>
          <p:nvPr/>
        </p:nvSpPr>
        <p:spPr>
          <a:xfrm>
            <a:off x="4908112" y="4249398"/>
            <a:ext cx="4035079" cy="673391"/>
          </a:xfrm>
          <a:prstGeom prst="rect">
            <a:avLst/>
          </a:prstGeom>
        </p:spPr>
        <p:txBody>
          <a:bodyPr lIns="134445" tIns="107556" rIns="134445" bIns="107556" anchor="b"/>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lnSpc>
                <a:spcPct val="80000"/>
              </a:lnSpc>
            </a:pPr>
            <a:r>
              <a:rPr sz="2794">
                <a:gradFill>
                  <a:gsLst>
                    <a:gs pos="1250">
                      <a:srgbClr val="404040"/>
                    </a:gs>
                    <a:gs pos="100000">
                      <a:srgbClr val="404040"/>
                    </a:gs>
                  </a:gsLst>
                  <a:lin ang="5400000" scaled="0"/>
                </a:gradFill>
              </a:rPr>
              <a:t>Your feedback is valuable!</a:t>
            </a:r>
          </a:p>
        </p:txBody>
      </p:sp>
    </p:spTree>
    <p:extLst>
      <p:ext uri="{BB962C8B-B14F-4D97-AF65-F5344CB8AC3E}">
        <p14:creationId xmlns:p14="http://schemas.microsoft.com/office/powerpoint/2010/main" val="218386540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0" y="483989"/>
            <a:ext cx="9144000" cy="3770263"/>
          </a:xfrm>
          <a:prstGeom prst="rect">
            <a:avLst/>
          </a:prstGeom>
          <a:noFill/>
        </p:spPr>
        <p:txBody>
          <a:bodyPr wrap="square" rtlCol="0">
            <a:spAutoFit/>
          </a:bodyPr>
          <a:lstStyle/>
          <a:p>
            <a:pPr algn="ctr"/>
            <a:r>
              <a:rPr lang="en-US" sz="23900" dirty="0" smtClean="0">
                <a:solidFill>
                  <a:schemeClr val="bg2"/>
                </a:solidFill>
              </a:rPr>
              <a:t>?</a:t>
            </a:r>
          </a:p>
        </p:txBody>
      </p:sp>
      <p:sp>
        <p:nvSpPr>
          <p:cNvPr id="6" name="TextBox 5"/>
          <p:cNvSpPr txBox="1"/>
          <p:nvPr/>
        </p:nvSpPr>
        <p:spPr>
          <a:xfrm>
            <a:off x="416926" y="3884920"/>
            <a:ext cx="8278698" cy="369332"/>
          </a:xfrm>
          <a:prstGeom prst="rect">
            <a:avLst/>
          </a:prstGeom>
          <a:noFill/>
        </p:spPr>
        <p:txBody>
          <a:bodyPr wrap="square" rtlCol="0">
            <a:spAutoFit/>
          </a:bodyPr>
          <a:lstStyle/>
          <a:p>
            <a:pPr algn="ctr"/>
            <a:r>
              <a:rPr lang="en-US" dirty="0" smtClean="0">
                <a:solidFill>
                  <a:schemeClr val="bg2"/>
                </a:solidFill>
              </a:rPr>
              <a:t>QUESTIONS</a:t>
            </a:r>
          </a:p>
        </p:txBody>
      </p:sp>
    </p:spTree>
    <p:extLst>
      <p:ext uri="{BB962C8B-B14F-4D97-AF65-F5344CB8AC3E}">
        <p14:creationId xmlns:p14="http://schemas.microsoft.com/office/powerpoint/2010/main" val="20311131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8476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a:xfrm>
            <a:off x="3532340" y="2288490"/>
            <a:ext cx="5329823" cy="553998"/>
          </a:xfrm>
        </p:spPr>
        <p:txBody>
          <a:bodyPr/>
          <a:lstStyle/>
          <a:p>
            <a:pPr marL="0" indent="0">
              <a:buNone/>
            </a:pPr>
            <a:r>
              <a:rPr lang="en-US" sz="2000" dirty="0"/>
              <a:t>Use </a:t>
            </a:r>
            <a:r>
              <a:rPr lang="en-US" sz="2000" b="1" dirty="0" smtClean="0"/>
              <a:t>Microsoft Edge </a:t>
            </a:r>
            <a:r>
              <a:rPr lang="en-US" sz="2000" dirty="0" smtClean="0"/>
              <a:t>to finish turning F12 around and get her going in the right direction</a:t>
            </a:r>
            <a:endParaRPr lang="en-US" sz="2000" dirty="0"/>
          </a:p>
        </p:txBody>
      </p:sp>
      <p:sp>
        <p:nvSpPr>
          <p:cNvPr id="3" name="Text Placeholder 2"/>
          <p:cNvSpPr>
            <a:spLocks noGrp="1"/>
          </p:cNvSpPr>
          <p:nvPr>
            <p:ph type="body" sz="quarter" idx="17"/>
          </p:nvPr>
        </p:nvSpPr>
        <p:spPr/>
        <p:txBody>
          <a:bodyPr/>
          <a:lstStyle/>
          <a:p>
            <a:pPr marL="0" indent="0">
              <a:buNone/>
            </a:pPr>
            <a:r>
              <a:rPr lang="en-US" dirty="0">
                <a:solidFill>
                  <a:schemeClr val="bg1"/>
                </a:solidFill>
              </a:rPr>
              <a:t>F12 Focus for Win10</a:t>
            </a:r>
          </a:p>
          <a:p>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1" y="1097331"/>
            <a:ext cx="3038899" cy="2105319"/>
          </a:xfrm>
          <a:prstGeom prst="rect">
            <a:avLst/>
          </a:prstGeom>
        </p:spPr>
      </p:pic>
    </p:spTree>
    <p:extLst>
      <p:ext uri="{BB962C8B-B14F-4D97-AF65-F5344CB8AC3E}">
        <p14:creationId xmlns:p14="http://schemas.microsoft.com/office/powerpoint/2010/main" val="1374904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pPr marL="0" indent="0">
              <a:buNone/>
            </a:pPr>
            <a:r>
              <a:rPr lang="en-US" dirty="0" smtClean="0">
                <a:solidFill>
                  <a:schemeClr val="bg1"/>
                </a:solidFill>
              </a:rPr>
              <a:t>The Road Ahead</a:t>
            </a:r>
            <a:endParaRPr lang="en-US" dirty="0">
              <a:solidFill>
                <a:schemeClr val="bg1"/>
              </a:solidFill>
            </a:endParaRPr>
          </a:p>
        </p:txBody>
      </p:sp>
      <p:sp>
        <p:nvSpPr>
          <p:cNvPr id="8" name="Right Arrow 7"/>
          <p:cNvSpPr/>
          <p:nvPr/>
        </p:nvSpPr>
        <p:spPr>
          <a:xfrm rot="16200000">
            <a:off x="3366206" y="2656657"/>
            <a:ext cx="2423556" cy="85912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0" name="Bent Arrow 9"/>
          <p:cNvSpPr/>
          <p:nvPr/>
        </p:nvSpPr>
        <p:spPr>
          <a:xfrm flipH="1">
            <a:off x="2193806" y="2628517"/>
            <a:ext cx="2179426" cy="1615908"/>
          </a:xfrm>
          <a:prstGeom prst="bentArrow">
            <a:avLst>
              <a:gd name="adj1" fmla="val 23449"/>
              <a:gd name="adj2" fmla="val 25411"/>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tx1"/>
              </a:solidFill>
            </a:endParaRPr>
          </a:p>
        </p:txBody>
      </p:sp>
      <p:sp>
        <p:nvSpPr>
          <p:cNvPr id="11" name="Rectangle 10"/>
          <p:cNvSpPr/>
          <p:nvPr/>
        </p:nvSpPr>
        <p:spPr>
          <a:xfrm>
            <a:off x="3989836" y="4244425"/>
            <a:ext cx="820703" cy="271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806" y="2882240"/>
            <a:ext cx="305908" cy="299140"/>
          </a:xfrm>
          <a:prstGeom prst="rect">
            <a:avLst/>
          </a:prstGeom>
        </p:spPr>
      </p:pic>
      <p:sp>
        <p:nvSpPr>
          <p:cNvPr id="13" name="TextBox 12"/>
          <p:cNvSpPr txBox="1"/>
          <p:nvPr/>
        </p:nvSpPr>
        <p:spPr>
          <a:xfrm>
            <a:off x="204651" y="1494964"/>
            <a:ext cx="2774749" cy="307777"/>
          </a:xfrm>
          <a:prstGeom prst="rect">
            <a:avLst/>
          </a:prstGeom>
          <a:noFill/>
        </p:spPr>
        <p:txBody>
          <a:bodyPr wrap="square" rtlCol="0">
            <a:spAutoFit/>
          </a:bodyPr>
          <a:lstStyle/>
          <a:p>
            <a:r>
              <a:rPr lang="en-US" sz="1400" dirty="0" smtClean="0">
                <a:solidFill>
                  <a:schemeClr val="bg1"/>
                </a:solidFill>
                <a:latin typeface="Segoe UI Light" panose="020B0502040204020203" pitchFamily="34" charset="0"/>
                <a:cs typeface="Segoe UI Light" panose="020B0502040204020203" pitchFamily="34" charset="0"/>
              </a:rPr>
              <a:t>Tools for IE11 on Win10+ are </a:t>
            </a:r>
            <a:r>
              <a:rPr lang="en-US" sz="1400" b="1" dirty="0" smtClean="0">
                <a:solidFill>
                  <a:schemeClr val="bg1"/>
                </a:solidFill>
                <a:latin typeface="Segoe UI Light" panose="020B0502040204020203" pitchFamily="34" charset="0"/>
                <a:cs typeface="Segoe UI Light" panose="020B0502040204020203" pitchFamily="34" charset="0"/>
              </a:rPr>
              <a:t>frozen</a:t>
            </a:r>
          </a:p>
        </p:txBody>
      </p:sp>
      <p:sp>
        <p:nvSpPr>
          <p:cNvPr id="14" name="TextBox 13"/>
          <p:cNvSpPr txBox="1"/>
          <p:nvPr/>
        </p:nvSpPr>
        <p:spPr>
          <a:xfrm>
            <a:off x="5868031" y="1555015"/>
            <a:ext cx="2890150" cy="307777"/>
          </a:xfrm>
          <a:prstGeom prst="rect">
            <a:avLst/>
          </a:prstGeom>
          <a:noFill/>
        </p:spPr>
        <p:txBody>
          <a:bodyPr wrap="none" rtlCol="0">
            <a:spAutoFit/>
          </a:bodyPr>
          <a:lstStyle/>
          <a:p>
            <a:r>
              <a:rPr lang="en-US" sz="1400" dirty="0" smtClean="0">
                <a:solidFill>
                  <a:schemeClr val="bg1"/>
                </a:solidFill>
                <a:latin typeface="Segoe UI Light" panose="020B0502040204020203" pitchFamily="34" charset="0"/>
                <a:cs typeface="Segoe UI Light" panose="020B0502040204020203" pitchFamily="34" charset="0"/>
              </a:rPr>
              <a:t>Full steam ahead for </a:t>
            </a:r>
            <a:r>
              <a:rPr lang="en-US" sz="1400" b="1" dirty="0" smtClean="0">
                <a:solidFill>
                  <a:schemeClr val="bg1"/>
                </a:solidFill>
                <a:latin typeface="Segoe UI Light" panose="020B0502040204020203" pitchFamily="34" charset="0"/>
                <a:cs typeface="Segoe UI Light" panose="020B0502040204020203" pitchFamily="34" charset="0"/>
              </a:rPr>
              <a:t>Microsoft Edge</a:t>
            </a:r>
            <a:endParaRPr lang="en-US" sz="1400" b="1" dirty="0" smtClean="0">
              <a:solidFill>
                <a:schemeClr val="bg1"/>
              </a:solidFill>
              <a:latin typeface="Segoe UI Light" panose="020B0502040204020203" pitchFamily="34" charset="0"/>
              <a:cs typeface="Segoe UI Light" panose="020B0502040204020203" pitchFamily="34" charset="0"/>
            </a:endParaRPr>
          </a:p>
        </p:txBody>
      </p:sp>
      <p:pic>
        <p:nvPicPr>
          <p:cNvPr id="1026" name="Picture 10" descr="image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6852" y="2083977"/>
            <a:ext cx="337736"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5939" y="557213"/>
            <a:ext cx="1759562" cy="121900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711" y="2070298"/>
            <a:ext cx="1603779" cy="1111082"/>
          </a:xfrm>
          <a:prstGeom prst="rect">
            <a:avLst/>
          </a:prstGeom>
        </p:spPr>
      </p:pic>
    </p:spTree>
    <p:extLst>
      <p:ext uri="{BB962C8B-B14F-4D97-AF65-F5344CB8AC3E}">
        <p14:creationId xmlns:p14="http://schemas.microsoft.com/office/powerpoint/2010/main" val="14442016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ln w="6350">
            <a:noFill/>
          </a:ln>
        </p:spPr>
        <p:txBody>
          <a:bodyPr/>
          <a:lstStyle/>
          <a:p>
            <a:pPr marL="0" indent="0">
              <a:buNone/>
            </a:pPr>
            <a:r>
              <a:rPr lang="en-US" dirty="0" smtClean="0">
                <a:solidFill>
                  <a:schemeClr val="tx1"/>
                </a:solidFill>
              </a:rPr>
              <a:t>Browser Tools – A lot in common</a:t>
            </a:r>
            <a:endParaRPr lang="en-US" dirty="0">
              <a:solidFill>
                <a:schemeClr val="tx1"/>
              </a:solidFill>
            </a:endParaRPr>
          </a:p>
        </p:txBody>
      </p:sp>
      <p:sp>
        <p:nvSpPr>
          <p:cNvPr id="7" name="Rectangle 6"/>
          <p:cNvSpPr/>
          <p:nvPr/>
        </p:nvSpPr>
        <p:spPr>
          <a:xfrm>
            <a:off x="3873500" y="1304923"/>
            <a:ext cx="5105400" cy="366712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3" name="TextBox 12"/>
          <p:cNvSpPr txBox="1"/>
          <p:nvPr/>
        </p:nvSpPr>
        <p:spPr>
          <a:xfrm>
            <a:off x="3949700" y="1341992"/>
            <a:ext cx="3022600" cy="3139321"/>
          </a:xfrm>
          <a:prstGeom prst="rect">
            <a:avLst/>
          </a:prstGeom>
          <a:noFill/>
        </p:spPr>
        <p:txBody>
          <a:bodyPr wrap="square" rtlCol="0">
            <a:spAutoFit/>
          </a:bodyPr>
          <a:lstStyle/>
          <a:p>
            <a:r>
              <a:rPr lang="en-US" dirty="0" smtClean="0">
                <a:solidFill>
                  <a:schemeClr val="bg2">
                    <a:lumMod val="50000"/>
                  </a:schemeClr>
                </a:solidFill>
              </a:rPr>
              <a:t>DOM Inspection</a:t>
            </a:r>
          </a:p>
          <a:p>
            <a:r>
              <a:rPr lang="en-US" dirty="0" smtClean="0">
                <a:solidFill>
                  <a:schemeClr val="bg2">
                    <a:lumMod val="50000"/>
                  </a:schemeClr>
                </a:solidFill>
              </a:rPr>
              <a:t>Style Tracing</a:t>
            </a:r>
          </a:p>
          <a:p>
            <a:r>
              <a:rPr lang="en-US" dirty="0" smtClean="0">
                <a:solidFill>
                  <a:schemeClr val="bg2">
                    <a:lumMod val="50000"/>
                  </a:schemeClr>
                </a:solidFill>
              </a:rPr>
              <a:t>Computed Properties</a:t>
            </a:r>
          </a:p>
          <a:p>
            <a:r>
              <a:rPr lang="en-US" dirty="0" smtClean="0">
                <a:solidFill>
                  <a:schemeClr val="bg2">
                    <a:lumMod val="50000"/>
                  </a:schemeClr>
                </a:solidFill>
              </a:rPr>
              <a:t>Layout View</a:t>
            </a:r>
          </a:p>
          <a:p>
            <a:r>
              <a:rPr lang="en-US" dirty="0" smtClean="0">
                <a:solidFill>
                  <a:schemeClr val="bg2">
                    <a:lumMod val="50000"/>
                  </a:schemeClr>
                </a:solidFill>
              </a:rPr>
              <a:t>Color Picker</a:t>
            </a:r>
          </a:p>
          <a:p>
            <a:r>
              <a:rPr lang="en-US" dirty="0" smtClean="0">
                <a:solidFill>
                  <a:schemeClr val="bg2">
                    <a:lumMod val="50000"/>
                  </a:schemeClr>
                </a:solidFill>
              </a:rPr>
              <a:t>Debugger</a:t>
            </a:r>
          </a:p>
          <a:p>
            <a:r>
              <a:rPr lang="en-US" dirty="0" smtClean="0">
                <a:solidFill>
                  <a:schemeClr val="bg2">
                    <a:lumMod val="50000"/>
                  </a:schemeClr>
                </a:solidFill>
              </a:rPr>
              <a:t>Breakpoints</a:t>
            </a:r>
          </a:p>
          <a:p>
            <a:r>
              <a:rPr lang="en-US" dirty="0" smtClean="0">
                <a:solidFill>
                  <a:schemeClr val="bg2">
                    <a:lumMod val="50000"/>
                  </a:schemeClr>
                </a:solidFill>
              </a:rPr>
              <a:t>Watches</a:t>
            </a:r>
          </a:p>
          <a:p>
            <a:r>
              <a:rPr lang="en-US" dirty="0" smtClean="0">
                <a:solidFill>
                  <a:schemeClr val="bg2">
                    <a:lumMod val="50000"/>
                  </a:schemeClr>
                </a:solidFill>
              </a:rPr>
              <a:t>Console</a:t>
            </a:r>
          </a:p>
          <a:p>
            <a:r>
              <a:rPr lang="en-US" dirty="0" smtClean="0">
                <a:solidFill>
                  <a:schemeClr val="bg2">
                    <a:lumMod val="50000"/>
                  </a:schemeClr>
                </a:solidFill>
              </a:rPr>
              <a:t>Console API</a:t>
            </a:r>
          </a:p>
          <a:p>
            <a:endParaRPr lang="en-US" dirty="0" smtClean="0">
              <a:solidFill>
                <a:schemeClr val="bg2">
                  <a:lumMod val="50000"/>
                </a:schemeClr>
              </a:solidFill>
            </a:endParaRPr>
          </a:p>
        </p:txBody>
      </p:sp>
      <p:sp>
        <p:nvSpPr>
          <p:cNvPr id="9" name="TextBox 8"/>
          <p:cNvSpPr txBox="1"/>
          <p:nvPr/>
        </p:nvSpPr>
        <p:spPr>
          <a:xfrm>
            <a:off x="6591300" y="1341991"/>
            <a:ext cx="3022600" cy="3416320"/>
          </a:xfrm>
          <a:prstGeom prst="rect">
            <a:avLst/>
          </a:prstGeom>
          <a:noFill/>
        </p:spPr>
        <p:txBody>
          <a:bodyPr wrap="square" rtlCol="0">
            <a:spAutoFit/>
          </a:bodyPr>
          <a:lstStyle/>
          <a:p>
            <a:r>
              <a:rPr lang="en-US" dirty="0" smtClean="0">
                <a:solidFill>
                  <a:schemeClr val="bg2">
                    <a:lumMod val="50000"/>
                  </a:schemeClr>
                </a:solidFill>
              </a:rPr>
              <a:t>CPU profiling</a:t>
            </a:r>
          </a:p>
          <a:p>
            <a:r>
              <a:rPr lang="en-US" dirty="0" smtClean="0">
                <a:solidFill>
                  <a:schemeClr val="bg2">
                    <a:lumMod val="50000"/>
                  </a:schemeClr>
                </a:solidFill>
              </a:rPr>
              <a:t>Style profiling</a:t>
            </a:r>
          </a:p>
          <a:p>
            <a:r>
              <a:rPr lang="en-US" dirty="0" smtClean="0">
                <a:solidFill>
                  <a:schemeClr val="bg2">
                    <a:lumMod val="50000"/>
                  </a:schemeClr>
                </a:solidFill>
              </a:rPr>
              <a:t>Network </a:t>
            </a:r>
            <a:r>
              <a:rPr lang="en-US" dirty="0">
                <a:solidFill>
                  <a:schemeClr val="bg2">
                    <a:lumMod val="50000"/>
                  </a:schemeClr>
                </a:solidFill>
              </a:rPr>
              <a:t>tracing</a:t>
            </a:r>
          </a:p>
          <a:p>
            <a:r>
              <a:rPr lang="en-US" dirty="0">
                <a:solidFill>
                  <a:schemeClr val="bg2">
                    <a:lumMod val="50000"/>
                  </a:schemeClr>
                </a:solidFill>
              </a:rPr>
              <a:t>Heap snapshots</a:t>
            </a:r>
          </a:p>
          <a:p>
            <a:r>
              <a:rPr lang="en-US" dirty="0">
                <a:solidFill>
                  <a:schemeClr val="bg2">
                    <a:lumMod val="50000"/>
                  </a:schemeClr>
                </a:solidFill>
              </a:rPr>
              <a:t>Snapshot </a:t>
            </a:r>
            <a:r>
              <a:rPr lang="en-US" dirty="0" smtClean="0">
                <a:solidFill>
                  <a:schemeClr val="bg2">
                    <a:lumMod val="50000"/>
                  </a:schemeClr>
                </a:solidFill>
              </a:rPr>
              <a:t>diffing</a:t>
            </a:r>
          </a:p>
          <a:p>
            <a:r>
              <a:rPr lang="en-US" dirty="0" smtClean="0">
                <a:solidFill>
                  <a:schemeClr val="bg2">
                    <a:lumMod val="50000"/>
                  </a:schemeClr>
                </a:solidFill>
              </a:rPr>
              <a:t>Auto </a:t>
            </a:r>
            <a:r>
              <a:rPr lang="en-US" dirty="0">
                <a:solidFill>
                  <a:schemeClr val="bg2">
                    <a:lumMod val="50000"/>
                  </a:schemeClr>
                </a:solidFill>
              </a:rPr>
              <a:t>completion</a:t>
            </a:r>
          </a:p>
          <a:p>
            <a:r>
              <a:rPr lang="en-US" dirty="0">
                <a:solidFill>
                  <a:schemeClr val="bg2">
                    <a:lumMod val="50000"/>
                  </a:schemeClr>
                </a:solidFill>
              </a:rPr>
              <a:t>Inspect element</a:t>
            </a:r>
          </a:p>
          <a:p>
            <a:r>
              <a:rPr lang="en-US" dirty="0">
                <a:solidFill>
                  <a:schemeClr val="bg2">
                    <a:lumMod val="50000"/>
                  </a:schemeClr>
                </a:solidFill>
              </a:rPr>
              <a:t>Pretty printing</a:t>
            </a:r>
          </a:p>
          <a:p>
            <a:endParaRPr lang="en-US" dirty="0" smtClean="0">
              <a:solidFill>
                <a:schemeClr val="bg2">
                  <a:lumMod val="50000"/>
                </a:schemeClr>
              </a:solidFill>
            </a:endParaRPr>
          </a:p>
          <a:p>
            <a:endParaRPr lang="en-US" dirty="0">
              <a:solidFill>
                <a:schemeClr val="bg2">
                  <a:lumMod val="50000"/>
                </a:schemeClr>
              </a:solidFill>
            </a:endParaRPr>
          </a:p>
          <a:p>
            <a:endParaRPr lang="en-US" dirty="0" smtClean="0">
              <a:solidFill>
                <a:schemeClr val="bg2">
                  <a:lumMod val="50000"/>
                </a:schemeClr>
              </a:solidFill>
            </a:endParaRPr>
          </a:p>
          <a:p>
            <a:endParaRPr lang="en-US" dirty="0" smtClean="0">
              <a:solidFill>
                <a:schemeClr val="bg2">
                  <a:lumMod val="50000"/>
                </a:schemeClr>
              </a:solidFill>
            </a:endParaRPr>
          </a:p>
        </p:txBody>
      </p:sp>
      <p:sp>
        <p:nvSpPr>
          <p:cNvPr id="4" name="TextBox 3"/>
          <p:cNvSpPr txBox="1"/>
          <p:nvPr/>
        </p:nvSpPr>
        <p:spPr>
          <a:xfrm>
            <a:off x="4725987" y="4357349"/>
            <a:ext cx="3635375" cy="369332"/>
          </a:xfrm>
          <a:prstGeom prst="rect">
            <a:avLst/>
          </a:prstGeom>
          <a:noFill/>
        </p:spPr>
        <p:txBody>
          <a:bodyPr wrap="square" rtlCol="0">
            <a:spAutoFit/>
          </a:bodyPr>
          <a:lstStyle/>
          <a:p>
            <a:r>
              <a:rPr lang="en-US" dirty="0" smtClean="0"/>
              <a:t>So, so many tools in the tool box</a:t>
            </a:r>
          </a:p>
        </p:txBody>
      </p:sp>
      <p:sp>
        <p:nvSpPr>
          <p:cNvPr id="15" name="Oval 14"/>
          <p:cNvSpPr/>
          <p:nvPr/>
        </p:nvSpPr>
        <p:spPr>
          <a:xfrm>
            <a:off x="771842" y="1130167"/>
            <a:ext cx="3031187" cy="3293448"/>
          </a:xfrm>
          <a:prstGeom prst="ellipse">
            <a:avLst/>
          </a:prstGeom>
          <a:solidFill>
            <a:srgbClr val="FFFF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7" name="Oval 16"/>
          <p:cNvSpPr/>
          <p:nvPr/>
        </p:nvSpPr>
        <p:spPr>
          <a:xfrm>
            <a:off x="48603" y="1490972"/>
            <a:ext cx="2687541" cy="2615296"/>
          </a:xfrm>
          <a:prstGeom prst="ellipse">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8" name="Oval 17"/>
          <p:cNvSpPr/>
          <p:nvPr/>
        </p:nvSpPr>
        <p:spPr>
          <a:xfrm>
            <a:off x="1130791" y="2223404"/>
            <a:ext cx="2687541" cy="2615296"/>
          </a:xfrm>
          <a:prstGeom prst="ellipse">
            <a:avLst/>
          </a:prstGeom>
          <a:solidFill>
            <a:srgbClr val="0177D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886" y="1630708"/>
            <a:ext cx="455625" cy="455625"/>
          </a:xfrm>
          <a:prstGeom prst="rect">
            <a:avLst/>
          </a:prstGeom>
        </p:spPr>
      </p:pic>
      <p:pic>
        <p:nvPicPr>
          <p:cNvPr id="20" name="Picture 1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4955" y="2905779"/>
            <a:ext cx="496887" cy="496887"/>
          </a:xfrm>
          <a:prstGeom prst="rect">
            <a:avLst/>
          </a:prstGeom>
        </p:spPr>
      </p:pic>
      <p:pic>
        <p:nvPicPr>
          <p:cNvPr id="21" name="Picture 10" descr="image002"/>
          <p:cNvPicPr>
            <a:picLocks noChangeAspect="1" noChangeArrowheads="1"/>
          </p:cNvPicPr>
          <p:nvPr/>
        </p:nvPicPr>
        <p:blipFill>
          <a:blip r:embed="rId4">
            <a:clrChange>
              <a:clrFrom>
                <a:srgbClr val="0375D5"/>
              </a:clrFrom>
              <a:clrTo>
                <a:srgbClr val="0375D5">
                  <a:alpha val="0"/>
                </a:srgbClr>
              </a:clrTo>
            </a:clrChange>
            <a:extLst>
              <a:ext uri="{28A0092B-C50C-407E-A947-70E740481C1C}">
                <a14:useLocalDpi xmlns:a14="http://schemas.microsoft.com/office/drawing/2010/main" val="0"/>
              </a:ext>
            </a:extLst>
          </a:blip>
          <a:srcRect/>
          <a:stretch>
            <a:fillRect/>
          </a:stretch>
        </p:blipFill>
        <p:spPr bwMode="auto">
          <a:xfrm>
            <a:off x="2673412" y="4158821"/>
            <a:ext cx="509616" cy="464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5337" y="4881890"/>
            <a:ext cx="3757363" cy="261610"/>
          </a:xfrm>
          <a:prstGeom prst="rect">
            <a:avLst/>
          </a:prstGeom>
          <a:noFill/>
        </p:spPr>
        <p:txBody>
          <a:bodyPr wrap="square" rtlCol="0">
            <a:spAutoFit/>
          </a:bodyPr>
          <a:lstStyle/>
          <a:p>
            <a:r>
              <a:rPr lang="en-US" sz="1100" dirty="0" smtClean="0">
                <a:solidFill>
                  <a:schemeClr val="bg2">
                    <a:lumMod val="50000"/>
                  </a:schemeClr>
                </a:solidFill>
              </a:rPr>
              <a:t>*Not to scale or remotely mathematically sound!</a:t>
            </a:r>
          </a:p>
        </p:txBody>
      </p:sp>
      <p:sp>
        <p:nvSpPr>
          <p:cNvPr id="8" name="TextBox 7"/>
          <p:cNvSpPr txBox="1"/>
          <p:nvPr/>
        </p:nvSpPr>
        <p:spPr>
          <a:xfrm>
            <a:off x="1392373" y="2831056"/>
            <a:ext cx="1056700" cy="646331"/>
          </a:xfrm>
          <a:prstGeom prst="rect">
            <a:avLst/>
          </a:prstGeom>
          <a:noFill/>
        </p:spPr>
        <p:txBody>
          <a:bodyPr wrap="none" rtlCol="0">
            <a:spAutoFit/>
          </a:bodyPr>
          <a:lstStyle/>
          <a:p>
            <a:pPr algn="ctr"/>
            <a:r>
              <a:rPr lang="en-US" dirty="0" smtClean="0">
                <a:solidFill>
                  <a:schemeClr val="bg2"/>
                </a:solidFill>
              </a:rPr>
              <a:t>The 80%</a:t>
            </a:r>
            <a:br>
              <a:rPr lang="en-US" dirty="0" smtClean="0">
                <a:solidFill>
                  <a:schemeClr val="bg2"/>
                </a:solidFill>
              </a:rPr>
            </a:br>
            <a:r>
              <a:rPr lang="en-US" dirty="0" smtClean="0">
                <a:solidFill>
                  <a:schemeClr val="bg2"/>
                </a:solidFill>
              </a:rPr>
              <a:t>Case</a:t>
            </a:r>
          </a:p>
        </p:txBody>
      </p:sp>
    </p:spTree>
    <p:extLst>
      <p:ext uri="{BB962C8B-B14F-4D97-AF65-F5344CB8AC3E}">
        <p14:creationId xmlns:p14="http://schemas.microsoft.com/office/powerpoint/2010/main" val="8046088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a:off x="771842" y="1130167"/>
            <a:ext cx="3031187" cy="3293448"/>
          </a:xfrm>
          <a:prstGeom prst="ellipse">
            <a:avLst/>
          </a:prstGeom>
          <a:solidFill>
            <a:srgbClr val="FFFF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36" name="Oval 35"/>
          <p:cNvSpPr/>
          <p:nvPr/>
        </p:nvSpPr>
        <p:spPr>
          <a:xfrm>
            <a:off x="48603" y="1490972"/>
            <a:ext cx="2687541" cy="2615296"/>
          </a:xfrm>
          <a:prstGeom prst="ellipse">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3" name="Oval 2"/>
          <p:cNvSpPr/>
          <p:nvPr/>
        </p:nvSpPr>
        <p:spPr>
          <a:xfrm>
            <a:off x="1130791" y="2223404"/>
            <a:ext cx="2687541" cy="2615296"/>
          </a:xfrm>
          <a:prstGeom prst="ellipse">
            <a:avLst/>
          </a:prstGeom>
          <a:solidFill>
            <a:srgbClr val="0177D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2" name="Text Placeholder 1"/>
          <p:cNvSpPr>
            <a:spLocks noGrp="1"/>
          </p:cNvSpPr>
          <p:nvPr>
            <p:ph type="body" sz="quarter" idx="15"/>
          </p:nvPr>
        </p:nvSpPr>
        <p:spPr>
          <a:ln w="6350">
            <a:noFill/>
          </a:ln>
        </p:spPr>
        <p:txBody>
          <a:bodyPr/>
          <a:lstStyle/>
          <a:p>
            <a:pPr marL="0" indent="0">
              <a:buNone/>
            </a:pPr>
            <a:r>
              <a:rPr lang="en-US" dirty="0">
                <a:solidFill>
                  <a:schemeClr val="tx1"/>
                </a:solidFill>
              </a:rPr>
              <a:t>Browser Tools </a:t>
            </a:r>
            <a:r>
              <a:rPr lang="en-US" dirty="0" smtClean="0">
                <a:solidFill>
                  <a:schemeClr val="tx1"/>
                </a:solidFill>
              </a:rPr>
              <a:t>– A little unique </a:t>
            </a:r>
            <a:endParaRPr lang="en-US" dirty="0">
              <a:solidFill>
                <a:schemeClr val="tx1"/>
              </a:solidFill>
            </a:endParaRPr>
          </a:p>
        </p:txBody>
      </p:sp>
      <p:sp>
        <p:nvSpPr>
          <p:cNvPr id="7" name="Rectangle 6"/>
          <p:cNvSpPr/>
          <p:nvPr/>
        </p:nvSpPr>
        <p:spPr>
          <a:xfrm>
            <a:off x="3873500" y="1304923"/>
            <a:ext cx="5105400" cy="106997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8" name="Rectangle 7"/>
          <p:cNvSpPr/>
          <p:nvPr/>
        </p:nvSpPr>
        <p:spPr>
          <a:xfrm>
            <a:off x="3873500" y="2498723"/>
            <a:ext cx="5105400" cy="106997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0" name="Rectangle 9"/>
          <p:cNvSpPr/>
          <p:nvPr/>
        </p:nvSpPr>
        <p:spPr>
          <a:xfrm>
            <a:off x="3873500" y="3768723"/>
            <a:ext cx="5105400" cy="106997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5" name="TextBox 14"/>
          <p:cNvSpPr txBox="1"/>
          <p:nvPr/>
        </p:nvSpPr>
        <p:spPr>
          <a:xfrm>
            <a:off x="3875475" y="3744345"/>
            <a:ext cx="1951043" cy="1077218"/>
          </a:xfrm>
          <a:prstGeom prst="rect">
            <a:avLst/>
          </a:prstGeom>
          <a:noFill/>
        </p:spPr>
        <p:txBody>
          <a:bodyPr wrap="square" rtlCol="0">
            <a:spAutoFit/>
          </a:bodyPr>
          <a:lstStyle/>
          <a:p>
            <a:r>
              <a:rPr lang="en-US" sz="1600" dirty="0" err="1" smtClean="0">
                <a:solidFill>
                  <a:schemeClr val="tx1">
                    <a:lumMod val="50000"/>
                    <a:lumOff val="50000"/>
                  </a:schemeClr>
                </a:solidFill>
              </a:rPr>
              <a:t>TracePoints</a:t>
            </a:r>
            <a:endParaRPr lang="en-US" sz="1600" dirty="0" smtClean="0">
              <a:solidFill>
                <a:schemeClr val="tx1">
                  <a:lumMod val="50000"/>
                  <a:lumOff val="50000"/>
                </a:schemeClr>
              </a:solidFill>
            </a:endParaRPr>
          </a:p>
          <a:p>
            <a:r>
              <a:rPr lang="en-US" sz="1600" dirty="0" smtClean="0">
                <a:solidFill>
                  <a:schemeClr val="tx1">
                    <a:lumMod val="50000"/>
                    <a:lumOff val="50000"/>
                  </a:schemeClr>
                </a:solidFill>
              </a:rPr>
              <a:t>Statement level JS</a:t>
            </a:r>
          </a:p>
          <a:p>
            <a:r>
              <a:rPr lang="en-US" sz="1600" b="1" dirty="0" smtClean="0">
                <a:solidFill>
                  <a:schemeClr val="tx1">
                    <a:lumMod val="50000"/>
                    <a:lumOff val="50000"/>
                  </a:schemeClr>
                </a:solidFill>
              </a:rPr>
              <a:t>Just my code</a:t>
            </a:r>
          </a:p>
          <a:p>
            <a:r>
              <a:rPr lang="en-US" sz="1600" dirty="0" smtClean="0">
                <a:solidFill>
                  <a:schemeClr val="tx1">
                    <a:lumMod val="50000"/>
                    <a:lumOff val="50000"/>
                  </a:schemeClr>
                </a:solidFill>
              </a:rPr>
              <a:t>Find references</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886" y="1630708"/>
            <a:ext cx="455625" cy="455625"/>
          </a:xfrm>
          <a:prstGeom prst="rect">
            <a:avLst/>
          </a:prstGeom>
        </p:spPr>
      </p:pic>
      <p:pic>
        <p:nvPicPr>
          <p:cNvPr id="16" name="Picture 1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4955" y="2905779"/>
            <a:ext cx="496887" cy="496887"/>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2013" y="2541538"/>
            <a:ext cx="496887" cy="496887"/>
          </a:xfrm>
          <a:prstGeom prst="rect">
            <a:avLst/>
          </a:prstGeom>
        </p:spPr>
      </p:pic>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2643" y="1354911"/>
            <a:ext cx="455625" cy="455625"/>
          </a:xfrm>
          <a:prstGeom prst="rect">
            <a:avLst/>
          </a:prstGeom>
        </p:spPr>
      </p:pic>
      <p:sp>
        <p:nvSpPr>
          <p:cNvPr id="22" name="TextBox 21"/>
          <p:cNvSpPr txBox="1"/>
          <p:nvPr/>
        </p:nvSpPr>
        <p:spPr>
          <a:xfrm>
            <a:off x="5889626" y="3743323"/>
            <a:ext cx="2466199" cy="830997"/>
          </a:xfrm>
          <a:prstGeom prst="rect">
            <a:avLst/>
          </a:prstGeom>
          <a:noFill/>
        </p:spPr>
        <p:txBody>
          <a:bodyPr wrap="square" rtlCol="0">
            <a:spAutoFit/>
          </a:bodyPr>
          <a:lstStyle/>
          <a:p>
            <a:r>
              <a:rPr lang="en-US" sz="1600" dirty="0" smtClean="0">
                <a:solidFill>
                  <a:schemeClr val="tx1">
                    <a:lumMod val="50000"/>
                    <a:lumOff val="50000"/>
                  </a:schemeClr>
                </a:solidFill>
              </a:rPr>
              <a:t>Set next statement</a:t>
            </a:r>
          </a:p>
          <a:p>
            <a:r>
              <a:rPr lang="en-US" sz="1600" b="1" dirty="0" smtClean="0">
                <a:solidFill>
                  <a:schemeClr val="tx1">
                    <a:lumMod val="50000"/>
                    <a:lumOff val="50000"/>
                  </a:schemeClr>
                </a:solidFill>
              </a:rPr>
              <a:t>Track changes</a:t>
            </a:r>
          </a:p>
          <a:p>
            <a:r>
              <a:rPr lang="en-US" sz="1600" dirty="0" smtClean="0">
                <a:solidFill>
                  <a:schemeClr val="tx1">
                    <a:lumMod val="50000"/>
                    <a:lumOff val="50000"/>
                  </a:schemeClr>
                </a:solidFill>
              </a:rPr>
              <a:t>TypeScript </a:t>
            </a:r>
            <a:r>
              <a:rPr lang="en-US" sz="1600" dirty="0" err="1" smtClean="0">
                <a:solidFill>
                  <a:schemeClr val="tx1">
                    <a:lumMod val="50000"/>
                    <a:lumOff val="50000"/>
                  </a:schemeClr>
                </a:solidFill>
              </a:rPr>
              <a:t>colouring</a:t>
            </a:r>
            <a:endParaRPr lang="en-US" sz="1600" dirty="0" smtClean="0">
              <a:solidFill>
                <a:schemeClr val="tx1">
                  <a:lumMod val="50000"/>
                  <a:lumOff val="50000"/>
                </a:schemeClr>
              </a:solidFill>
            </a:endParaRPr>
          </a:p>
        </p:txBody>
      </p:sp>
      <p:sp>
        <p:nvSpPr>
          <p:cNvPr id="27" name="TextBox 26"/>
          <p:cNvSpPr txBox="1"/>
          <p:nvPr/>
        </p:nvSpPr>
        <p:spPr>
          <a:xfrm>
            <a:off x="3881440" y="2492504"/>
            <a:ext cx="1951043" cy="1323439"/>
          </a:xfrm>
          <a:prstGeom prst="rect">
            <a:avLst/>
          </a:prstGeom>
          <a:noFill/>
        </p:spPr>
        <p:txBody>
          <a:bodyPr wrap="square" rtlCol="0">
            <a:spAutoFit/>
          </a:bodyPr>
          <a:lstStyle/>
          <a:p>
            <a:r>
              <a:rPr lang="en-US" sz="1600" dirty="0" smtClean="0">
                <a:solidFill>
                  <a:schemeClr val="tx1">
                    <a:lumMod val="50000"/>
                    <a:lumOff val="50000"/>
                  </a:schemeClr>
                </a:solidFill>
              </a:rPr>
              <a:t>3D view</a:t>
            </a:r>
          </a:p>
          <a:p>
            <a:r>
              <a:rPr lang="en-US" sz="1600" dirty="0" smtClean="0">
                <a:solidFill>
                  <a:schemeClr val="tx1">
                    <a:lumMod val="50000"/>
                    <a:lumOff val="50000"/>
                  </a:schemeClr>
                </a:solidFill>
              </a:rPr>
              <a:t>Web audio editor</a:t>
            </a:r>
          </a:p>
          <a:p>
            <a:r>
              <a:rPr lang="en-US" sz="1600" dirty="0" smtClean="0">
                <a:solidFill>
                  <a:schemeClr val="tx1">
                    <a:lumMod val="50000"/>
                    <a:lumOff val="50000"/>
                  </a:schemeClr>
                </a:solidFill>
              </a:rPr>
              <a:t>Animation</a:t>
            </a:r>
          </a:p>
          <a:p>
            <a:r>
              <a:rPr lang="en-US" sz="1600" dirty="0" err="1" smtClean="0">
                <a:solidFill>
                  <a:schemeClr val="tx1">
                    <a:lumMod val="50000"/>
                    <a:lumOff val="50000"/>
                  </a:schemeClr>
                </a:solidFill>
              </a:rPr>
              <a:t>Shader</a:t>
            </a:r>
            <a:r>
              <a:rPr lang="en-US" sz="1600" dirty="0" smtClean="0">
                <a:solidFill>
                  <a:schemeClr val="tx1">
                    <a:lumMod val="50000"/>
                    <a:lumOff val="50000"/>
                  </a:schemeClr>
                </a:solidFill>
              </a:rPr>
              <a:t> editor </a:t>
            </a:r>
          </a:p>
          <a:p>
            <a:endParaRPr lang="en-US" sz="1600" dirty="0" smtClean="0">
              <a:solidFill>
                <a:schemeClr val="tx1">
                  <a:lumMod val="50000"/>
                  <a:lumOff val="50000"/>
                </a:schemeClr>
              </a:solidFill>
            </a:endParaRPr>
          </a:p>
        </p:txBody>
      </p:sp>
      <p:sp>
        <p:nvSpPr>
          <p:cNvPr id="28" name="TextBox 27"/>
          <p:cNvSpPr txBox="1"/>
          <p:nvPr/>
        </p:nvSpPr>
        <p:spPr>
          <a:xfrm>
            <a:off x="5895591" y="2491482"/>
            <a:ext cx="2466199" cy="830997"/>
          </a:xfrm>
          <a:prstGeom prst="rect">
            <a:avLst/>
          </a:prstGeom>
          <a:noFill/>
        </p:spPr>
        <p:txBody>
          <a:bodyPr wrap="square" rtlCol="0">
            <a:spAutoFit/>
          </a:bodyPr>
          <a:lstStyle/>
          <a:p>
            <a:r>
              <a:rPr lang="en-US" sz="1600" dirty="0" smtClean="0">
                <a:solidFill>
                  <a:schemeClr val="tx1">
                    <a:lumMod val="50000"/>
                    <a:lumOff val="50000"/>
                  </a:schemeClr>
                </a:solidFill>
              </a:rPr>
              <a:t>Reflow event logging</a:t>
            </a:r>
          </a:p>
          <a:p>
            <a:r>
              <a:rPr lang="en-US" sz="1600" dirty="0" smtClean="0">
                <a:solidFill>
                  <a:schemeClr val="tx1">
                    <a:lumMod val="50000"/>
                    <a:lumOff val="50000"/>
                  </a:schemeClr>
                </a:solidFill>
              </a:rPr>
              <a:t>Responsive design mode</a:t>
            </a:r>
          </a:p>
          <a:p>
            <a:r>
              <a:rPr lang="en-US" sz="1600" dirty="0" smtClean="0">
                <a:solidFill>
                  <a:schemeClr val="tx1">
                    <a:lumMod val="50000"/>
                    <a:lumOff val="50000"/>
                  </a:schemeClr>
                </a:solidFill>
              </a:rPr>
              <a:t>Lots of extensions</a:t>
            </a:r>
          </a:p>
        </p:txBody>
      </p:sp>
      <p:sp>
        <p:nvSpPr>
          <p:cNvPr id="29" name="TextBox 28"/>
          <p:cNvSpPr txBox="1"/>
          <p:nvPr/>
        </p:nvSpPr>
        <p:spPr>
          <a:xfrm>
            <a:off x="3881440" y="1305945"/>
            <a:ext cx="1951043" cy="1077218"/>
          </a:xfrm>
          <a:prstGeom prst="rect">
            <a:avLst/>
          </a:prstGeom>
          <a:noFill/>
        </p:spPr>
        <p:txBody>
          <a:bodyPr wrap="square" rtlCol="0">
            <a:spAutoFit/>
          </a:bodyPr>
          <a:lstStyle/>
          <a:p>
            <a:r>
              <a:rPr lang="en-US" sz="1600" dirty="0" smtClean="0">
                <a:solidFill>
                  <a:schemeClr val="tx1">
                    <a:lumMod val="50000"/>
                    <a:lumOff val="50000"/>
                  </a:schemeClr>
                </a:solidFill>
              </a:rPr>
              <a:t>Network throttling</a:t>
            </a:r>
          </a:p>
          <a:p>
            <a:r>
              <a:rPr lang="en-US" sz="1600" b="1" dirty="0" smtClean="0">
                <a:solidFill>
                  <a:schemeClr val="tx1">
                    <a:lumMod val="50000"/>
                    <a:lumOff val="50000"/>
                  </a:schemeClr>
                </a:solidFill>
              </a:rPr>
              <a:t>Device emulation</a:t>
            </a:r>
          </a:p>
          <a:p>
            <a:r>
              <a:rPr lang="en-US" sz="1600" dirty="0" smtClean="0">
                <a:solidFill>
                  <a:schemeClr val="tx1">
                    <a:lumMod val="50000"/>
                    <a:lumOff val="50000"/>
                  </a:schemeClr>
                </a:solidFill>
              </a:rPr>
              <a:t>Pseudo elements</a:t>
            </a:r>
          </a:p>
          <a:p>
            <a:r>
              <a:rPr lang="en-US" sz="1600" dirty="0" smtClean="0">
                <a:solidFill>
                  <a:schemeClr val="tx1">
                    <a:lumMod val="50000"/>
                    <a:lumOff val="50000"/>
                  </a:schemeClr>
                </a:solidFill>
              </a:rPr>
              <a:t>Edit and continue</a:t>
            </a:r>
          </a:p>
        </p:txBody>
      </p:sp>
      <p:sp>
        <p:nvSpPr>
          <p:cNvPr id="30" name="TextBox 29"/>
          <p:cNvSpPr txBox="1"/>
          <p:nvPr/>
        </p:nvSpPr>
        <p:spPr>
          <a:xfrm>
            <a:off x="5895591" y="1304923"/>
            <a:ext cx="2466199" cy="1077218"/>
          </a:xfrm>
          <a:prstGeom prst="rect">
            <a:avLst/>
          </a:prstGeom>
          <a:noFill/>
        </p:spPr>
        <p:txBody>
          <a:bodyPr wrap="square" rtlCol="0">
            <a:spAutoFit/>
          </a:bodyPr>
          <a:lstStyle/>
          <a:p>
            <a:r>
              <a:rPr lang="en-US" sz="1600" dirty="0" smtClean="0">
                <a:solidFill>
                  <a:schemeClr val="tx1">
                    <a:lumMod val="50000"/>
                    <a:lumOff val="50000"/>
                  </a:schemeClr>
                </a:solidFill>
              </a:rPr>
              <a:t>Paint correlation</a:t>
            </a:r>
          </a:p>
          <a:p>
            <a:r>
              <a:rPr lang="en-US" sz="1600" dirty="0" smtClean="0">
                <a:solidFill>
                  <a:schemeClr val="tx1">
                    <a:lumMod val="50000"/>
                    <a:lumOff val="50000"/>
                  </a:schemeClr>
                </a:solidFill>
              </a:rPr>
              <a:t>CSS animation</a:t>
            </a:r>
          </a:p>
          <a:p>
            <a:r>
              <a:rPr lang="en-US" sz="1600" dirty="0" smtClean="0">
                <a:solidFill>
                  <a:schemeClr val="tx1">
                    <a:lumMod val="50000"/>
                    <a:lumOff val="50000"/>
                  </a:schemeClr>
                </a:solidFill>
              </a:rPr>
              <a:t>Animation scrubbing</a:t>
            </a:r>
          </a:p>
          <a:p>
            <a:endParaRPr lang="en-US" sz="1600" dirty="0" smtClean="0">
              <a:solidFill>
                <a:schemeClr val="tx1">
                  <a:lumMod val="50000"/>
                  <a:lumOff val="50000"/>
                </a:schemeClr>
              </a:solidFill>
            </a:endParaRPr>
          </a:p>
        </p:txBody>
      </p:sp>
      <p:sp>
        <p:nvSpPr>
          <p:cNvPr id="6" name="TextBox 5"/>
          <p:cNvSpPr txBox="1"/>
          <p:nvPr/>
        </p:nvSpPr>
        <p:spPr>
          <a:xfrm>
            <a:off x="5889626" y="3276313"/>
            <a:ext cx="816762" cy="338554"/>
          </a:xfrm>
          <a:prstGeom prst="rect">
            <a:avLst/>
          </a:prstGeom>
          <a:noFill/>
        </p:spPr>
        <p:txBody>
          <a:bodyPr wrap="none" rtlCol="0">
            <a:spAutoFit/>
          </a:bodyPr>
          <a:lstStyle/>
          <a:p>
            <a:r>
              <a:rPr lang="en-US" sz="1600" dirty="0" smtClean="0"/>
              <a:t>More…</a:t>
            </a:r>
          </a:p>
        </p:txBody>
      </p:sp>
      <p:sp>
        <p:nvSpPr>
          <p:cNvPr id="31" name="TextBox 30"/>
          <p:cNvSpPr txBox="1"/>
          <p:nvPr/>
        </p:nvSpPr>
        <p:spPr>
          <a:xfrm>
            <a:off x="5889626" y="2098258"/>
            <a:ext cx="816762" cy="338554"/>
          </a:xfrm>
          <a:prstGeom prst="rect">
            <a:avLst/>
          </a:prstGeom>
          <a:noFill/>
        </p:spPr>
        <p:txBody>
          <a:bodyPr wrap="none" rtlCol="0">
            <a:spAutoFit/>
          </a:bodyPr>
          <a:lstStyle/>
          <a:p>
            <a:r>
              <a:rPr lang="en-US" sz="1600" dirty="0" smtClean="0"/>
              <a:t>More…</a:t>
            </a:r>
          </a:p>
        </p:txBody>
      </p:sp>
      <p:sp>
        <p:nvSpPr>
          <p:cNvPr id="32" name="TextBox 31"/>
          <p:cNvSpPr txBox="1"/>
          <p:nvPr/>
        </p:nvSpPr>
        <p:spPr>
          <a:xfrm>
            <a:off x="5899939" y="4476499"/>
            <a:ext cx="816762" cy="338554"/>
          </a:xfrm>
          <a:prstGeom prst="rect">
            <a:avLst/>
          </a:prstGeom>
          <a:noFill/>
        </p:spPr>
        <p:txBody>
          <a:bodyPr wrap="none" rtlCol="0">
            <a:spAutoFit/>
          </a:bodyPr>
          <a:lstStyle/>
          <a:p>
            <a:r>
              <a:rPr lang="en-US" sz="1600" dirty="0" smtClean="0"/>
              <a:t>More…</a:t>
            </a:r>
          </a:p>
        </p:txBody>
      </p:sp>
      <p:pic>
        <p:nvPicPr>
          <p:cNvPr id="3074" name="Picture 10" descr="image002"/>
          <p:cNvPicPr>
            <a:picLocks noChangeAspect="1" noChangeArrowheads="1"/>
          </p:cNvPicPr>
          <p:nvPr/>
        </p:nvPicPr>
        <p:blipFill>
          <a:blip r:embed="rId4">
            <a:clrChange>
              <a:clrFrom>
                <a:srgbClr val="0375D5"/>
              </a:clrFrom>
              <a:clrTo>
                <a:srgbClr val="0375D5">
                  <a:alpha val="0"/>
                </a:srgbClr>
              </a:clrTo>
            </a:clrChange>
            <a:extLst>
              <a:ext uri="{28A0092B-C50C-407E-A947-70E740481C1C}">
                <a14:useLocalDpi xmlns:a14="http://schemas.microsoft.com/office/drawing/2010/main" val="0"/>
              </a:ext>
            </a:extLst>
          </a:blip>
          <a:srcRect/>
          <a:stretch>
            <a:fillRect/>
          </a:stretch>
        </p:blipFill>
        <p:spPr bwMode="auto">
          <a:xfrm>
            <a:off x="2673412" y="4158821"/>
            <a:ext cx="509616" cy="464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0" descr="image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1242" y="3791286"/>
            <a:ext cx="477026" cy="43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35611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603" y="0"/>
            <a:ext cx="5112793" cy="5143500"/>
          </a:xfrm>
          <a:prstGeom prst="rect">
            <a:avLst/>
          </a:prstGeom>
        </p:spPr>
      </p:pic>
    </p:spTree>
    <p:extLst>
      <p:ext uri="{BB962C8B-B14F-4D97-AF65-F5344CB8AC3E}">
        <p14:creationId xmlns:p14="http://schemas.microsoft.com/office/powerpoint/2010/main" val="1615766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Color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2.xml><?xml version="1.0" encoding="utf-8"?>
<a:theme xmlns:a="http://schemas.openxmlformats.org/drawingml/2006/main" name="White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3.xml><?xml version="1.0" encoding="utf-8"?>
<a:theme xmlns:a="http://schemas.openxmlformats.org/drawingml/2006/main" name="Photography">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Read-Only]" id="{4858BAC4-4F60-4EBB-9B45-4A9EE5840733}" vid="{EEE94EB1-FFA0-4413-83B2-97A88F7E836D}"/>
    </a:ext>
  </a:extLst>
</a:theme>
</file>

<file path=ppt/theme/theme5.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Read-Only]" id="{4858BAC4-4F60-4EBB-9B45-4A9EE5840733}" vid="{03EAB245-824B-4D29-95F8-5674E8B07FB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BBFE9869EFFF4ABDBAD83441EC879E" ma:contentTypeVersion="3" ma:contentTypeDescription="Create a new document." ma:contentTypeScope="" ma:versionID="446170a276a7ca7e748e592c46dcd736">
  <xsd:schema xmlns:xsd="http://www.w3.org/2001/XMLSchema" xmlns:xs="http://www.w3.org/2001/XMLSchema" xmlns:p="http://schemas.microsoft.com/office/2006/metadata/properties" xmlns:ns2="5afe31e8-a1d3-4aba-b752-2ab34dcd3f4c" targetNamespace="http://schemas.microsoft.com/office/2006/metadata/properties" ma:root="true" ma:fieldsID="8e112d73de8a2cc4089580a286b94702" ns2:_="">
    <xsd:import namespace="5afe31e8-a1d3-4aba-b752-2ab34dcd3f4c"/>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fe31e8-a1d3-4aba-b752-2ab34dcd3f4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5afe31e8-a1d3-4aba-b752-2ab34dcd3f4c">
      <UserInfo>
        <DisplayName/>
        <AccountId xsi:nil="true"/>
        <AccountType/>
      </UserInfo>
    </SharedWithUsers>
  </documentManagement>
</p:properties>
</file>

<file path=customXml/itemProps1.xml><?xml version="1.0" encoding="utf-8"?>
<ds:datastoreItem xmlns:ds="http://schemas.openxmlformats.org/officeDocument/2006/customXml" ds:itemID="{D537CB07-919B-4E25-B5A5-4DE24685DD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fe31e8-a1d3-4aba-b752-2ab34dcd3f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57831A5-1732-4A1E-B1A6-E728E1716582}">
  <ds:schemaRefs>
    <ds:schemaRef ds:uri="http://schemas.microsoft.com/sharepoint/v3/contenttype/forms"/>
  </ds:schemaRefs>
</ds:datastoreItem>
</file>

<file path=customXml/itemProps3.xml><?xml version="1.0" encoding="utf-8"?>
<ds:datastoreItem xmlns:ds="http://schemas.openxmlformats.org/officeDocument/2006/customXml" ds:itemID="{25AB18E5-4343-4E62-90ED-3D698B0CB22B}">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5afe31e8-a1d3-4aba-b752-2ab34dcd3f4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WIN_Template_16x9_061312 2.potx</Template>
  <TotalTime>0</TotalTime>
  <Words>638</Words>
  <Application>Microsoft Office PowerPoint</Application>
  <PresentationFormat>On-screen Show (16:9)</PresentationFormat>
  <Paragraphs>135</Paragraphs>
  <Slides>42</Slides>
  <Notes>4</Notes>
  <HiddenSlides>26</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42</vt:i4>
      </vt:variant>
    </vt:vector>
  </HeadingPairs>
  <TitlesOfParts>
    <vt:vector size="56" baseType="lpstr">
      <vt:lpstr>ＭＳ Ｐゴシック</vt:lpstr>
      <vt:lpstr>Arial</vt:lpstr>
      <vt:lpstr>Avenir LT Pro 45 Book</vt:lpstr>
      <vt:lpstr>Calibri</vt:lpstr>
      <vt:lpstr>Consolas</vt:lpstr>
      <vt:lpstr>Courier New</vt:lpstr>
      <vt:lpstr>Lucida Grande</vt:lpstr>
      <vt:lpstr>Segoe UI</vt:lpstr>
      <vt:lpstr>Segoe UI Light</vt:lpstr>
      <vt:lpstr>Color Background</vt:lpstr>
      <vt:lpstr>White Background</vt:lpstr>
      <vt:lpstr>Photography</vt:lpstr>
      <vt:lpstr>5-30629_Build_Template_WHITE</vt:lpstr>
      <vt:lpstr>5-30629_Build_Template_DARK BLUE</vt:lpstr>
      <vt:lpstr>PowerPoint Presentation</vt:lpstr>
      <vt:lpstr>What’s new in F12 for Project Spartan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2012-07-09T15:30:50Z</dcterms:created>
  <dcterms:modified xsi:type="dcterms:W3CDTF">2015-04-29T18:24:37Z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0x0101004DBBFE9869EFFF4ABDBAD83441EC879E</vt:lpwstr>
  </property>
  <property fmtid="{D5CDD505-2E9C-101B-9397-08002B2CF9AE}" pid="3" name="TaxKeyword">
    <vt:lpwstr/>
  </property>
</Properties>
</file>